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ov" ContentType="video/unknown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3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8"/>
  </p:notesMasterIdLst>
  <p:sldIdLst>
    <p:sldId id="256" r:id="rId2"/>
    <p:sldId id="291" r:id="rId3"/>
    <p:sldId id="280" r:id="rId4"/>
    <p:sldId id="292" r:id="rId5"/>
    <p:sldId id="278" r:id="rId6"/>
    <p:sldId id="276" r:id="rId7"/>
    <p:sldId id="287" r:id="rId8"/>
    <p:sldId id="273" r:id="rId9"/>
    <p:sldId id="274" r:id="rId10"/>
    <p:sldId id="297" r:id="rId11"/>
    <p:sldId id="304" r:id="rId12"/>
    <p:sldId id="298" r:id="rId13"/>
    <p:sldId id="300" r:id="rId14"/>
    <p:sldId id="305" r:id="rId15"/>
    <p:sldId id="296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3" autoAdjust="0"/>
  </p:normalViewPr>
  <p:slideViewPr>
    <p:cSldViewPr>
      <p:cViewPr varScale="1">
        <p:scale>
          <a:sx n="179" d="100"/>
          <a:sy n="17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18" Type="http://schemas.openxmlformats.org/officeDocument/2006/relationships/image" Target="../media/image4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17" Type="http://schemas.openxmlformats.org/officeDocument/2006/relationships/image" Target="../media/image45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20" Type="http://schemas.openxmlformats.org/officeDocument/2006/relationships/image" Target="../media/image48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19" Type="http://schemas.openxmlformats.org/officeDocument/2006/relationships/image" Target="../media/image47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7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50.wmf"/><Relationship Id="rId9" Type="http://schemas.openxmlformats.org/officeDocument/2006/relationships/image" Target="../media/image37.wmf"/><Relationship Id="rId14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57.wmf"/><Relationship Id="rId18" Type="http://schemas.openxmlformats.org/officeDocument/2006/relationships/image" Target="../media/image62.wmf"/><Relationship Id="rId26" Type="http://schemas.openxmlformats.org/officeDocument/2006/relationships/image" Target="../media/image70.wmf"/><Relationship Id="rId3" Type="http://schemas.openxmlformats.org/officeDocument/2006/relationships/image" Target="../media/image31.wmf"/><Relationship Id="rId21" Type="http://schemas.openxmlformats.org/officeDocument/2006/relationships/image" Target="../media/image65.wmf"/><Relationship Id="rId7" Type="http://schemas.openxmlformats.org/officeDocument/2006/relationships/image" Target="../media/image55.wmf"/><Relationship Id="rId12" Type="http://schemas.openxmlformats.org/officeDocument/2006/relationships/image" Target="../media/image56.wmf"/><Relationship Id="rId17" Type="http://schemas.openxmlformats.org/officeDocument/2006/relationships/image" Target="../media/image61.wmf"/><Relationship Id="rId25" Type="http://schemas.openxmlformats.org/officeDocument/2006/relationships/image" Target="../media/image69.wmf"/><Relationship Id="rId2" Type="http://schemas.openxmlformats.org/officeDocument/2006/relationships/image" Target="../media/image51.wmf"/><Relationship Id="rId16" Type="http://schemas.openxmlformats.org/officeDocument/2006/relationships/image" Target="../media/image60.wmf"/><Relationship Id="rId20" Type="http://schemas.openxmlformats.org/officeDocument/2006/relationships/image" Target="../media/image64.wmf"/><Relationship Id="rId29" Type="http://schemas.openxmlformats.org/officeDocument/2006/relationships/image" Target="../media/image73.wmf"/><Relationship Id="rId1" Type="http://schemas.openxmlformats.org/officeDocument/2006/relationships/image" Target="../media/image29.wmf"/><Relationship Id="rId6" Type="http://schemas.openxmlformats.org/officeDocument/2006/relationships/image" Target="../media/image54.wmf"/><Relationship Id="rId11" Type="http://schemas.openxmlformats.org/officeDocument/2006/relationships/image" Target="../media/image39.wmf"/><Relationship Id="rId24" Type="http://schemas.openxmlformats.org/officeDocument/2006/relationships/image" Target="../media/image68.wmf"/><Relationship Id="rId32" Type="http://schemas.openxmlformats.org/officeDocument/2006/relationships/image" Target="../media/image76.wmf"/><Relationship Id="rId5" Type="http://schemas.openxmlformats.org/officeDocument/2006/relationships/image" Target="../media/image53.wmf"/><Relationship Id="rId15" Type="http://schemas.openxmlformats.org/officeDocument/2006/relationships/image" Target="../media/image59.wmf"/><Relationship Id="rId23" Type="http://schemas.openxmlformats.org/officeDocument/2006/relationships/image" Target="../media/image67.wmf"/><Relationship Id="rId28" Type="http://schemas.openxmlformats.org/officeDocument/2006/relationships/image" Target="../media/image72.wmf"/><Relationship Id="rId10" Type="http://schemas.openxmlformats.org/officeDocument/2006/relationships/image" Target="../media/image38.wmf"/><Relationship Id="rId19" Type="http://schemas.openxmlformats.org/officeDocument/2006/relationships/image" Target="../media/image63.wmf"/><Relationship Id="rId31" Type="http://schemas.openxmlformats.org/officeDocument/2006/relationships/image" Target="../media/image75.wmf"/><Relationship Id="rId4" Type="http://schemas.openxmlformats.org/officeDocument/2006/relationships/image" Target="../media/image52.wmf"/><Relationship Id="rId9" Type="http://schemas.openxmlformats.org/officeDocument/2006/relationships/image" Target="../media/image37.wmf"/><Relationship Id="rId14" Type="http://schemas.openxmlformats.org/officeDocument/2006/relationships/image" Target="../media/image58.wmf"/><Relationship Id="rId22" Type="http://schemas.openxmlformats.org/officeDocument/2006/relationships/image" Target="../media/image66.wmf"/><Relationship Id="rId27" Type="http://schemas.openxmlformats.org/officeDocument/2006/relationships/image" Target="../media/image71.wmf"/><Relationship Id="rId30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5B74-D151-48E0-AD51-D8AF85EDD752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5E46A-3991-42E9-9BE9-4DCA609BE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E46A-3991-42E9-9BE9-4DCA609BE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2625"/>
            <a:ext cx="4546600" cy="3411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21674"/>
            <a:ext cx="5030456" cy="41705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24" tIns="45862" rIns="91724" bIns="458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2625"/>
            <a:ext cx="4546600" cy="3411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21674"/>
            <a:ext cx="5030456" cy="41705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24" tIns="45862" rIns="91724" bIns="45862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943600" cy="3349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540695"/>
            <a:ext cx="2133600" cy="30358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540695"/>
            <a:ext cx="2895600" cy="30358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540695"/>
            <a:ext cx="2133600" cy="303580"/>
          </a:xfrm>
        </p:spPr>
        <p:txBody>
          <a:bodyPr/>
          <a:lstStyle>
            <a:lvl1pPr>
              <a:defRPr sz="1000"/>
            </a:lvl1pPr>
          </a:lstStyle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5118-E01D-4143-BF94-F0E9160C97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2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3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1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2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3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0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07" y="195262"/>
            <a:ext cx="26769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44.wmf"/><Relationship Id="rId42" Type="http://schemas.openxmlformats.org/officeDocument/2006/relationships/image" Target="../media/image48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9.wmf"/><Relationship Id="rId32" Type="http://schemas.openxmlformats.org/officeDocument/2006/relationships/image" Target="../media/image43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47.wmf"/><Relationship Id="rId45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1.wmf"/><Relationship Id="rId36" Type="http://schemas.openxmlformats.org/officeDocument/2006/relationships/image" Target="../media/image45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49.png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42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wmf"/><Relationship Id="rId26" Type="http://schemas.openxmlformats.org/officeDocument/2006/relationships/image" Target="../media/image46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9.wmf"/><Relationship Id="rId32" Type="http://schemas.openxmlformats.org/officeDocument/2006/relationships/image" Target="../media/image49.png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47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6.wmf"/><Relationship Id="rId26" Type="http://schemas.openxmlformats.org/officeDocument/2006/relationships/oleObject" Target="../embeddings/oleObject48.bin"/><Relationship Id="rId39" Type="http://schemas.openxmlformats.org/officeDocument/2006/relationships/oleObject" Target="../embeddings/oleObject56.bin"/><Relationship Id="rId21" Type="http://schemas.openxmlformats.org/officeDocument/2006/relationships/oleObject" Target="../embeddings/oleObject46.bin"/><Relationship Id="rId34" Type="http://schemas.openxmlformats.org/officeDocument/2006/relationships/oleObject" Target="../embeddings/oleObject53.bin"/><Relationship Id="rId42" Type="http://schemas.openxmlformats.org/officeDocument/2006/relationships/image" Target="../media/image62.wmf"/><Relationship Id="rId47" Type="http://schemas.openxmlformats.org/officeDocument/2006/relationships/oleObject" Target="../embeddings/oleObject61.bin"/><Relationship Id="rId50" Type="http://schemas.openxmlformats.org/officeDocument/2006/relationships/image" Target="../media/image64.wmf"/><Relationship Id="rId55" Type="http://schemas.openxmlformats.org/officeDocument/2006/relationships/oleObject" Target="../embeddings/oleObject66.bin"/><Relationship Id="rId63" Type="http://schemas.openxmlformats.org/officeDocument/2006/relationships/image" Target="../media/image69.wmf"/><Relationship Id="rId68" Type="http://schemas.openxmlformats.org/officeDocument/2006/relationships/oleObject" Target="../embeddings/oleObject74.bin"/><Relationship Id="rId76" Type="http://schemas.openxmlformats.org/officeDocument/2006/relationships/oleObject" Target="../embeddings/oleObject82.bin"/><Relationship Id="rId84" Type="http://schemas.openxmlformats.org/officeDocument/2006/relationships/oleObject" Target="../embeddings/oleObject87.bin"/><Relationship Id="rId89" Type="http://schemas.openxmlformats.org/officeDocument/2006/relationships/oleObject" Target="../embeddings/oleObject90.bin"/><Relationship Id="rId7" Type="http://schemas.openxmlformats.org/officeDocument/2006/relationships/oleObject" Target="../embeddings/oleObject39.bin"/><Relationship Id="rId71" Type="http://schemas.openxmlformats.org/officeDocument/2006/relationships/oleObject" Target="../embeddings/oleObject77.bin"/><Relationship Id="rId92" Type="http://schemas.openxmlformats.org/officeDocument/2006/relationships/oleObject" Target="../embeddings/oleObject9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5.wmf"/><Relationship Id="rId29" Type="http://schemas.openxmlformats.org/officeDocument/2006/relationships/image" Target="../media/image57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39.wmf"/><Relationship Id="rId32" Type="http://schemas.openxmlformats.org/officeDocument/2006/relationships/oleObject" Target="../embeddings/oleObject51.bin"/><Relationship Id="rId37" Type="http://schemas.openxmlformats.org/officeDocument/2006/relationships/oleObject" Target="../embeddings/oleObject55.bin"/><Relationship Id="rId40" Type="http://schemas.openxmlformats.org/officeDocument/2006/relationships/image" Target="../media/image61.wmf"/><Relationship Id="rId45" Type="http://schemas.openxmlformats.org/officeDocument/2006/relationships/oleObject" Target="../embeddings/oleObject59.bin"/><Relationship Id="rId53" Type="http://schemas.openxmlformats.org/officeDocument/2006/relationships/oleObject" Target="../embeddings/oleObject65.bin"/><Relationship Id="rId58" Type="http://schemas.openxmlformats.org/officeDocument/2006/relationships/image" Target="../media/image67.wmf"/><Relationship Id="rId66" Type="http://schemas.openxmlformats.org/officeDocument/2006/relationships/oleObject" Target="../embeddings/oleObject73.bin"/><Relationship Id="rId74" Type="http://schemas.openxmlformats.org/officeDocument/2006/relationships/oleObject" Target="../embeddings/oleObject80.bin"/><Relationship Id="rId79" Type="http://schemas.openxmlformats.org/officeDocument/2006/relationships/oleObject" Target="../embeddings/oleObject84.bin"/><Relationship Id="rId87" Type="http://schemas.openxmlformats.org/officeDocument/2006/relationships/image" Target="../media/image76.wmf"/><Relationship Id="rId5" Type="http://schemas.openxmlformats.org/officeDocument/2006/relationships/oleObject" Target="../embeddings/oleObject38.bin"/><Relationship Id="rId61" Type="http://schemas.openxmlformats.org/officeDocument/2006/relationships/image" Target="../media/image68.wmf"/><Relationship Id="rId82" Type="http://schemas.openxmlformats.org/officeDocument/2006/relationships/oleObject" Target="../embeddings/oleObject86.bin"/><Relationship Id="rId90" Type="http://schemas.openxmlformats.org/officeDocument/2006/relationships/oleObject" Target="../embeddings/oleObject91.bin"/><Relationship Id="rId95" Type="http://schemas.openxmlformats.org/officeDocument/2006/relationships/oleObject" Target="../embeddings/oleObject96.bin"/><Relationship Id="rId19" Type="http://schemas.openxmlformats.org/officeDocument/2006/relationships/oleObject" Target="../embeddings/oleObject45.bin"/><Relationship Id="rId14" Type="http://schemas.openxmlformats.org/officeDocument/2006/relationships/image" Target="../media/image54.wmf"/><Relationship Id="rId22" Type="http://schemas.openxmlformats.org/officeDocument/2006/relationships/image" Target="../media/image38.wmf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59.wmf"/><Relationship Id="rId43" Type="http://schemas.openxmlformats.org/officeDocument/2006/relationships/oleObject" Target="../embeddings/oleObject58.bin"/><Relationship Id="rId48" Type="http://schemas.openxmlformats.org/officeDocument/2006/relationships/oleObject" Target="../embeddings/oleObject62.bin"/><Relationship Id="rId56" Type="http://schemas.openxmlformats.org/officeDocument/2006/relationships/oleObject" Target="../embeddings/oleObject67.bin"/><Relationship Id="rId64" Type="http://schemas.openxmlformats.org/officeDocument/2006/relationships/oleObject" Target="../embeddings/oleObject72.bin"/><Relationship Id="rId69" Type="http://schemas.openxmlformats.org/officeDocument/2006/relationships/oleObject" Target="../embeddings/oleObject75.bin"/><Relationship Id="rId77" Type="http://schemas.openxmlformats.org/officeDocument/2006/relationships/oleObject" Target="../embeddings/oleObject83.bin"/><Relationship Id="rId8" Type="http://schemas.openxmlformats.org/officeDocument/2006/relationships/image" Target="../media/image31.wmf"/><Relationship Id="rId51" Type="http://schemas.openxmlformats.org/officeDocument/2006/relationships/oleObject" Target="../embeddings/oleObject64.bin"/><Relationship Id="rId72" Type="http://schemas.openxmlformats.org/officeDocument/2006/relationships/oleObject" Target="../embeddings/oleObject78.bin"/><Relationship Id="rId80" Type="http://schemas.openxmlformats.org/officeDocument/2006/relationships/oleObject" Target="../embeddings/oleObject85.bin"/><Relationship Id="rId85" Type="http://schemas.openxmlformats.org/officeDocument/2006/relationships/image" Target="../media/image75.wmf"/><Relationship Id="rId93" Type="http://schemas.openxmlformats.org/officeDocument/2006/relationships/oleObject" Target="../embeddings/oleObject94.bin"/><Relationship Id="rId3" Type="http://schemas.openxmlformats.org/officeDocument/2006/relationships/oleObject" Target="../embeddings/oleObject37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49.png"/><Relationship Id="rId33" Type="http://schemas.openxmlformats.org/officeDocument/2006/relationships/oleObject" Target="../embeddings/oleObject52.bin"/><Relationship Id="rId38" Type="http://schemas.openxmlformats.org/officeDocument/2006/relationships/image" Target="../media/image60.wmf"/><Relationship Id="rId46" Type="http://schemas.openxmlformats.org/officeDocument/2006/relationships/oleObject" Target="../embeddings/oleObject60.bin"/><Relationship Id="rId59" Type="http://schemas.openxmlformats.org/officeDocument/2006/relationships/oleObject" Target="../embeddings/oleObject69.bin"/><Relationship Id="rId67" Type="http://schemas.openxmlformats.org/officeDocument/2006/relationships/image" Target="../media/image71.wmf"/><Relationship Id="rId20" Type="http://schemas.openxmlformats.org/officeDocument/2006/relationships/image" Target="../media/image37.wmf"/><Relationship Id="rId41" Type="http://schemas.openxmlformats.org/officeDocument/2006/relationships/oleObject" Target="../embeddings/oleObject57.bin"/><Relationship Id="rId54" Type="http://schemas.openxmlformats.org/officeDocument/2006/relationships/image" Target="../media/image66.wmf"/><Relationship Id="rId62" Type="http://schemas.openxmlformats.org/officeDocument/2006/relationships/oleObject" Target="../embeddings/oleObject71.bin"/><Relationship Id="rId70" Type="http://schemas.openxmlformats.org/officeDocument/2006/relationships/oleObject" Target="../embeddings/oleObject76.bin"/><Relationship Id="rId75" Type="http://schemas.openxmlformats.org/officeDocument/2006/relationships/oleObject" Target="../embeddings/oleObject81.bin"/><Relationship Id="rId83" Type="http://schemas.openxmlformats.org/officeDocument/2006/relationships/image" Target="../media/image74.wmf"/><Relationship Id="rId88" Type="http://schemas.openxmlformats.org/officeDocument/2006/relationships/oleObject" Target="../embeddings/oleObject89.bin"/><Relationship Id="rId91" Type="http://schemas.openxmlformats.org/officeDocument/2006/relationships/oleObject" Target="../embeddings/oleObject9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4.bin"/><Relationship Id="rId49" Type="http://schemas.openxmlformats.org/officeDocument/2006/relationships/oleObject" Target="../embeddings/oleObject63.bin"/><Relationship Id="rId57" Type="http://schemas.openxmlformats.org/officeDocument/2006/relationships/oleObject" Target="../embeddings/oleObject68.bin"/><Relationship Id="rId10" Type="http://schemas.openxmlformats.org/officeDocument/2006/relationships/image" Target="../media/image52.wmf"/><Relationship Id="rId31" Type="http://schemas.openxmlformats.org/officeDocument/2006/relationships/image" Target="../media/image58.wmf"/><Relationship Id="rId44" Type="http://schemas.openxmlformats.org/officeDocument/2006/relationships/image" Target="../media/image63.wmf"/><Relationship Id="rId52" Type="http://schemas.openxmlformats.org/officeDocument/2006/relationships/image" Target="../media/image65.wmf"/><Relationship Id="rId60" Type="http://schemas.openxmlformats.org/officeDocument/2006/relationships/oleObject" Target="../embeddings/oleObject70.bin"/><Relationship Id="rId65" Type="http://schemas.openxmlformats.org/officeDocument/2006/relationships/image" Target="../media/image70.wmf"/><Relationship Id="rId73" Type="http://schemas.openxmlformats.org/officeDocument/2006/relationships/oleObject" Target="../embeddings/oleObject79.bin"/><Relationship Id="rId78" Type="http://schemas.openxmlformats.org/officeDocument/2006/relationships/image" Target="../media/image72.wmf"/><Relationship Id="rId81" Type="http://schemas.openxmlformats.org/officeDocument/2006/relationships/image" Target="../media/image73.wmf"/><Relationship Id="rId86" Type="http://schemas.openxmlformats.org/officeDocument/2006/relationships/oleObject" Target="../embeddings/oleObject88.bin"/><Relationship Id="rId94" Type="http://schemas.openxmlformats.org/officeDocument/2006/relationships/oleObject" Target="../embeddings/oleObject95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tif"/><Relationship Id="rId13" Type="http://schemas.openxmlformats.org/officeDocument/2006/relationships/image" Target="../media/image86.tif"/><Relationship Id="rId18" Type="http://schemas.openxmlformats.org/officeDocument/2006/relationships/image" Target="../media/image91.tif"/><Relationship Id="rId26" Type="http://schemas.openxmlformats.org/officeDocument/2006/relationships/image" Target="../media/image99.tif"/><Relationship Id="rId39" Type="http://schemas.openxmlformats.org/officeDocument/2006/relationships/image" Target="../media/image112.t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4.tif"/><Relationship Id="rId34" Type="http://schemas.openxmlformats.org/officeDocument/2006/relationships/image" Target="../media/image107.tif"/><Relationship Id="rId42" Type="http://schemas.openxmlformats.org/officeDocument/2006/relationships/image" Target="../media/image115.tif"/><Relationship Id="rId7" Type="http://schemas.openxmlformats.org/officeDocument/2006/relationships/image" Target="../media/image80.tif"/><Relationship Id="rId12" Type="http://schemas.openxmlformats.org/officeDocument/2006/relationships/image" Target="../media/image85.tif"/><Relationship Id="rId17" Type="http://schemas.openxmlformats.org/officeDocument/2006/relationships/image" Target="../media/image90.tif"/><Relationship Id="rId25" Type="http://schemas.openxmlformats.org/officeDocument/2006/relationships/image" Target="../media/image98.tif"/><Relationship Id="rId33" Type="http://schemas.openxmlformats.org/officeDocument/2006/relationships/image" Target="../media/image106.tif"/><Relationship Id="rId38" Type="http://schemas.openxmlformats.org/officeDocument/2006/relationships/image" Target="../media/image111.tif"/><Relationship Id="rId2" Type="http://schemas.openxmlformats.org/officeDocument/2006/relationships/video" Target="../media/media3.gif"/><Relationship Id="rId16" Type="http://schemas.openxmlformats.org/officeDocument/2006/relationships/image" Target="../media/image89.tif"/><Relationship Id="rId20" Type="http://schemas.openxmlformats.org/officeDocument/2006/relationships/image" Target="../media/image93.tif"/><Relationship Id="rId29" Type="http://schemas.openxmlformats.org/officeDocument/2006/relationships/image" Target="../media/image102.tif"/><Relationship Id="rId41" Type="http://schemas.openxmlformats.org/officeDocument/2006/relationships/image" Target="../media/image114.tif"/><Relationship Id="rId1" Type="http://schemas.microsoft.com/office/2007/relationships/media" Target="../media/media3.gif"/><Relationship Id="rId6" Type="http://schemas.openxmlformats.org/officeDocument/2006/relationships/image" Target="../media/image79.tif"/><Relationship Id="rId11" Type="http://schemas.openxmlformats.org/officeDocument/2006/relationships/image" Target="../media/image84.tif"/><Relationship Id="rId24" Type="http://schemas.openxmlformats.org/officeDocument/2006/relationships/image" Target="../media/image97.tif"/><Relationship Id="rId32" Type="http://schemas.openxmlformats.org/officeDocument/2006/relationships/image" Target="../media/image105.tif"/><Relationship Id="rId37" Type="http://schemas.openxmlformats.org/officeDocument/2006/relationships/image" Target="../media/image110.tif"/><Relationship Id="rId40" Type="http://schemas.openxmlformats.org/officeDocument/2006/relationships/image" Target="../media/image113.tif"/><Relationship Id="rId5" Type="http://schemas.openxmlformats.org/officeDocument/2006/relationships/image" Target="../media/image78.tif"/><Relationship Id="rId15" Type="http://schemas.openxmlformats.org/officeDocument/2006/relationships/image" Target="../media/image88.tif"/><Relationship Id="rId23" Type="http://schemas.openxmlformats.org/officeDocument/2006/relationships/image" Target="../media/image96.tif"/><Relationship Id="rId28" Type="http://schemas.openxmlformats.org/officeDocument/2006/relationships/image" Target="../media/image101.tif"/><Relationship Id="rId36" Type="http://schemas.openxmlformats.org/officeDocument/2006/relationships/image" Target="../media/image109.tif"/><Relationship Id="rId10" Type="http://schemas.openxmlformats.org/officeDocument/2006/relationships/image" Target="../media/image83.tif"/><Relationship Id="rId19" Type="http://schemas.openxmlformats.org/officeDocument/2006/relationships/image" Target="../media/image92.tif"/><Relationship Id="rId31" Type="http://schemas.openxmlformats.org/officeDocument/2006/relationships/image" Target="../media/image104.tif"/><Relationship Id="rId4" Type="http://schemas.openxmlformats.org/officeDocument/2006/relationships/image" Target="../media/image77.png"/><Relationship Id="rId9" Type="http://schemas.openxmlformats.org/officeDocument/2006/relationships/image" Target="../media/image82.tif"/><Relationship Id="rId14" Type="http://schemas.openxmlformats.org/officeDocument/2006/relationships/image" Target="../media/image87.tif"/><Relationship Id="rId22" Type="http://schemas.openxmlformats.org/officeDocument/2006/relationships/image" Target="../media/image95.tif"/><Relationship Id="rId27" Type="http://schemas.openxmlformats.org/officeDocument/2006/relationships/image" Target="../media/image100.tif"/><Relationship Id="rId30" Type="http://schemas.openxmlformats.org/officeDocument/2006/relationships/image" Target="../media/image103.tif"/><Relationship Id="rId35" Type="http://schemas.openxmlformats.org/officeDocument/2006/relationships/image" Target="../media/image108.tif"/><Relationship Id="rId43" Type="http://schemas.openxmlformats.org/officeDocument/2006/relationships/image" Target="../media/image116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2.wmv"/><Relationship Id="rId7" Type="http://schemas.openxmlformats.org/officeDocument/2006/relationships/image" Target="../media/image24.gi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3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2585" y="4800600"/>
            <a:ext cx="61722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Neuro-Inspired Computational Elements </a:t>
            </a:r>
            <a:r>
              <a:rPr lang="en-US" sz="2000" dirty="0" smtClean="0"/>
              <a:t>Workshop</a:t>
            </a:r>
          </a:p>
          <a:p>
            <a:pPr marL="0" indent="0" algn="ctr">
              <a:buNone/>
            </a:pPr>
            <a:r>
              <a:rPr lang="en-US" sz="2000" dirty="0" smtClean="0"/>
              <a:t>Sandia </a:t>
            </a:r>
            <a:r>
              <a:rPr lang="en-US" sz="2000" dirty="0" smtClean="0"/>
              <a:t>Labs, </a:t>
            </a:r>
            <a:r>
              <a:rPr lang="en-US" sz="2000" dirty="0" smtClean="0"/>
              <a:t>Albuquerque</a:t>
            </a:r>
          </a:p>
          <a:p>
            <a:pPr marL="0" indent="0" algn="ctr">
              <a:buNone/>
            </a:pPr>
            <a:r>
              <a:rPr lang="en-US" sz="2000" dirty="0" smtClean="0"/>
              <a:t>Feb</a:t>
            </a:r>
            <a:r>
              <a:rPr lang="en-US" sz="2000" dirty="0" smtClean="0"/>
              <a:t>. 25, 2013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8027" y="838200"/>
            <a:ext cx="7053715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Constant-Time Probabilistic Learning &amp; Inference in Hierarchical Sparse Distributed Representations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3581400"/>
            <a:ext cx="2046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Rod Rinkus</a:t>
            </a:r>
          </a:p>
          <a:p>
            <a:pPr algn="ctr"/>
            <a:r>
              <a:rPr lang="en-US" dirty="0" smtClean="0"/>
              <a:t>Neurithmic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95262"/>
            <a:ext cx="6781800" cy="4143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Algorithm Example: Storing First Spatial Input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7AF1-7C76-4E22-B08E-6574EBCC502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5729209" y="3211436"/>
            <a:ext cx="38417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297"/>
          <p:cNvSpPr>
            <a:spLocks noChangeArrowheads="1"/>
          </p:cNvSpPr>
          <p:nvPr/>
        </p:nvSpPr>
        <p:spPr bwMode="auto">
          <a:xfrm>
            <a:off x="5948362" y="2204408"/>
            <a:ext cx="1443038" cy="1419062"/>
          </a:xfrm>
          <a:prstGeom prst="roundRect">
            <a:avLst>
              <a:gd name="adj" fmla="val 450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AutoShape 285"/>
          <p:cNvSpPr>
            <a:spLocks noChangeArrowheads="1"/>
          </p:cNvSpPr>
          <p:nvPr/>
        </p:nvSpPr>
        <p:spPr bwMode="auto">
          <a:xfrm>
            <a:off x="6231866" y="4354290"/>
            <a:ext cx="982159" cy="6165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21631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22934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Line 83"/>
          <p:cNvSpPr>
            <a:spLocks noChangeShapeType="1"/>
          </p:cNvSpPr>
          <p:nvPr/>
        </p:nvSpPr>
        <p:spPr bwMode="auto">
          <a:xfrm>
            <a:off x="24294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83"/>
          <p:cNvSpPr>
            <a:spLocks noChangeShapeType="1"/>
          </p:cNvSpPr>
          <p:nvPr/>
        </p:nvSpPr>
        <p:spPr bwMode="auto">
          <a:xfrm>
            <a:off x="25542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>
            <a:off x="2772712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>
            <a:off x="2903080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3039026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Line 83"/>
          <p:cNvSpPr>
            <a:spLocks noChangeShapeType="1"/>
          </p:cNvSpPr>
          <p:nvPr/>
        </p:nvSpPr>
        <p:spPr bwMode="auto">
          <a:xfrm>
            <a:off x="3163886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>
            <a:off x="33823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35126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Line 83"/>
          <p:cNvSpPr>
            <a:spLocks noChangeShapeType="1"/>
          </p:cNvSpPr>
          <p:nvPr/>
        </p:nvSpPr>
        <p:spPr bwMode="auto">
          <a:xfrm>
            <a:off x="36486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37734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39919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41222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>
            <a:off x="42582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Line 83"/>
          <p:cNvSpPr>
            <a:spLocks noChangeShapeType="1"/>
          </p:cNvSpPr>
          <p:nvPr/>
        </p:nvSpPr>
        <p:spPr bwMode="auto">
          <a:xfrm>
            <a:off x="43830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>
            <a:off x="46015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47318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48678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Line 83"/>
          <p:cNvSpPr>
            <a:spLocks noChangeShapeType="1"/>
          </p:cNvSpPr>
          <p:nvPr/>
        </p:nvSpPr>
        <p:spPr bwMode="auto">
          <a:xfrm>
            <a:off x="49926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52111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Line 58"/>
          <p:cNvSpPr>
            <a:spLocks noChangeShapeType="1"/>
          </p:cNvSpPr>
          <p:nvPr/>
        </p:nvSpPr>
        <p:spPr bwMode="auto">
          <a:xfrm>
            <a:off x="53414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Line 83"/>
          <p:cNvSpPr>
            <a:spLocks noChangeShapeType="1"/>
          </p:cNvSpPr>
          <p:nvPr/>
        </p:nvSpPr>
        <p:spPr bwMode="auto">
          <a:xfrm>
            <a:off x="54774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Line 83"/>
          <p:cNvSpPr>
            <a:spLocks noChangeShapeType="1"/>
          </p:cNvSpPr>
          <p:nvPr/>
        </p:nvSpPr>
        <p:spPr bwMode="auto">
          <a:xfrm>
            <a:off x="56022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16286" y="3429000"/>
            <a:ext cx="584993" cy="350838"/>
            <a:chOff x="1752600" y="3531763"/>
            <a:chExt cx="584993" cy="350838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25886" y="3429000"/>
            <a:ext cx="584993" cy="350838"/>
            <a:chOff x="1752600" y="3531763"/>
            <a:chExt cx="584993" cy="350838"/>
          </a:xfrm>
        </p:grpSpPr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35486" y="3429000"/>
            <a:ext cx="584993" cy="350838"/>
            <a:chOff x="1752600" y="3531763"/>
            <a:chExt cx="584993" cy="350838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45086" y="3429000"/>
            <a:ext cx="584993" cy="350838"/>
            <a:chOff x="1752600" y="3531763"/>
            <a:chExt cx="584993" cy="350838"/>
          </a:xfrm>
        </p:grpSpPr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8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6686" y="2617363"/>
            <a:ext cx="584993" cy="354437"/>
            <a:chOff x="1752600" y="1702963"/>
            <a:chExt cx="584993" cy="354437"/>
          </a:xfrm>
        </p:grpSpPr>
        <p:sp>
          <p:nvSpPr>
            <p:cNvPr id="61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16286" y="2617363"/>
            <a:ext cx="584993" cy="354437"/>
            <a:chOff x="1752600" y="1702963"/>
            <a:chExt cx="584993" cy="354437"/>
          </a:xfrm>
        </p:grpSpPr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25886" y="2617363"/>
            <a:ext cx="584993" cy="354437"/>
            <a:chOff x="1752600" y="1702963"/>
            <a:chExt cx="584993" cy="354437"/>
          </a:xfrm>
        </p:grpSpPr>
        <p:sp>
          <p:nvSpPr>
            <p:cNvPr id="73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4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6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7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35486" y="2617363"/>
            <a:ext cx="584993" cy="354437"/>
            <a:chOff x="1752600" y="1702963"/>
            <a:chExt cx="584993" cy="354437"/>
          </a:xfrm>
        </p:grpSpPr>
        <p:sp>
          <p:nvSpPr>
            <p:cNvPr id="79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45086" y="2617363"/>
            <a:ext cx="584993" cy="354437"/>
            <a:chOff x="1752600" y="1702963"/>
            <a:chExt cx="584993" cy="354437"/>
          </a:xfrm>
        </p:grpSpPr>
        <p:sp>
          <p:nvSpPr>
            <p:cNvPr id="85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8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97086" y="2133600"/>
            <a:ext cx="584993" cy="354437"/>
            <a:chOff x="1752600" y="1702963"/>
            <a:chExt cx="584993" cy="354437"/>
          </a:xfrm>
        </p:grpSpPr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5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706686" y="2133600"/>
            <a:ext cx="584993" cy="354437"/>
            <a:chOff x="1752600" y="1702963"/>
            <a:chExt cx="584993" cy="354437"/>
          </a:xfrm>
        </p:grpSpPr>
        <p:sp>
          <p:nvSpPr>
            <p:cNvPr id="97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16286" y="2133600"/>
            <a:ext cx="584993" cy="354437"/>
            <a:chOff x="1752600" y="1702963"/>
            <a:chExt cx="584993" cy="354437"/>
          </a:xfrm>
        </p:grpSpPr>
        <p:sp>
          <p:nvSpPr>
            <p:cNvPr id="103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925886" y="2133600"/>
            <a:ext cx="584993" cy="354437"/>
            <a:chOff x="1752600" y="1702963"/>
            <a:chExt cx="584993" cy="354437"/>
          </a:xfrm>
        </p:grpSpPr>
        <p:sp>
          <p:nvSpPr>
            <p:cNvPr id="109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1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2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3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535486" y="2133600"/>
            <a:ext cx="584993" cy="354437"/>
            <a:chOff x="1752600" y="1702963"/>
            <a:chExt cx="584993" cy="354437"/>
          </a:xfrm>
        </p:grpSpPr>
        <p:sp>
          <p:nvSpPr>
            <p:cNvPr id="115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6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145086" y="2133600"/>
            <a:ext cx="584993" cy="354437"/>
            <a:chOff x="1752600" y="1702963"/>
            <a:chExt cx="584993" cy="354437"/>
          </a:xfrm>
        </p:grpSpPr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4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5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1897061" y="2138840"/>
            <a:ext cx="123825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.25</a:t>
            </a:r>
            <a:endParaRPr lang="en-US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7" name="Line 5"/>
          <p:cNvSpPr>
            <a:spLocks noChangeShapeType="1"/>
          </p:cNvSpPr>
          <p:nvPr/>
        </p:nvSpPr>
        <p:spPr bwMode="auto">
          <a:xfrm>
            <a:off x="2063555" y="3962545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" name="Line 6"/>
          <p:cNvSpPr>
            <a:spLocks noChangeShapeType="1"/>
          </p:cNvSpPr>
          <p:nvPr/>
        </p:nvSpPr>
        <p:spPr bwMode="auto">
          <a:xfrm>
            <a:off x="2067033" y="2484991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4430"/>
              </p:ext>
            </p:extLst>
          </p:nvPr>
        </p:nvGraphicFramePr>
        <p:xfrm>
          <a:off x="1678036" y="2265001"/>
          <a:ext cx="24765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3" imgW="304536" imgH="203024" progId="Equation.DSMT4">
                  <p:embed/>
                </p:oleObj>
              </mc:Choice>
              <mc:Fallback>
                <p:oleObj name="Equation" r:id="rId3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036" y="2265001"/>
                        <a:ext cx="247650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 Box 24"/>
          <p:cNvSpPr txBox="1">
            <a:spLocks noChangeArrowheads="1"/>
          </p:cNvSpPr>
          <p:nvPr/>
        </p:nvSpPr>
        <p:spPr bwMode="auto">
          <a:xfrm>
            <a:off x="1957386" y="2405099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1" name="Line 29"/>
          <p:cNvSpPr>
            <a:spLocks noChangeShapeType="1"/>
          </p:cNvSpPr>
          <p:nvPr/>
        </p:nvSpPr>
        <p:spPr bwMode="auto">
          <a:xfrm flipV="1">
            <a:off x="219349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" name="Line 30"/>
          <p:cNvSpPr>
            <a:spLocks noChangeShapeType="1"/>
          </p:cNvSpPr>
          <p:nvPr/>
        </p:nvSpPr>
        <p:spPr bwMode="auto">
          <a:xfrm flipV="1">
            <a:off x="232793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" name="Line 31"/>
          <p:cNvSpPr>
            <a:spLocks noChangeShapeType="1"/>
          </p:cNvSpPr>
          <p:nvPr/>
        </p:nvSpPr>
        <p:spPr bwMode="auto">
          <a:xfrm flipV="1">
            <a:off x="246554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66834"/>
              </p:ext>
            </p:extLst>
          </p:nvPr>
        </p:nvGraphicFramePr>
        <p:xfrm>
          <a:off x="1716088" y="4074457"/>
          <a:ext cx="227012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074457"/>
                        <a:ext cx="227012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Text Box 55"/>
          <p:cNvSpPr txBox="1">
            <a:spLocks noChangeArrowheads="1"/>
          </p:cNvSpPr>
          <p:nvPr/>
        </p:nvSpPr>
        <p:spPr bwMode="auto">
          <a:xfrm>
            <a:off x="1957386" y="4228975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6" name="Text Box 56"/>
          <p:cNvSpPr txBox="1">
            <a:spLocks noChangeArrowheads="1"/>
          </p:cNvSpPr>
          <p:nvPr/>
        </p:nvSpPr>
        <p:spPr bwMode="auto">
          <a:xfrm>
            <a:off x="1957386" y="3902913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graphicFrame>
        <p:nvGraphicFramePr>
          <p:cNvPr id="13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97661"/>
              </p:ext>
            </p:extLst>
          </p:nvPr>
        </p:nvGraphicFramePr>
        <p:xfrm>
          <a:off x="1695478" y="3519366"/>
          <a:ext cx="2508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7" imgW="304536" imgH="203024" progId="Equation.DSMT4">
                  <p:embed/>
                </p:oleObj>
              </mc:Choice>
              <mc:Fallback>
                <p:oleObj name="Equation" r:id="rId7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78" y="3519366"/>
                        <a:ext cx="250825" cy="16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 Box 70"/>
          <p:cNvSpPr txBox="1">
            <a:spLocks noChangeArrowheads="1"/>
          </p:cNvSpPr>
          <p:nvPr/>
        </p:nvSpPr>
        <p:spPr bwMode="auto">
          <a:xfrm>
            <a:off x="1957386" y="3697317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9" name="Text Box 71"/>
          <p:cNvSpPr txBox="1">
            <a:spLocks noChangeArrowheads="1"/>
          </p:cNvSpPr>
          <p:nvPr/>
        </p:nvSpPr>
        <p:spPr bwMode="auto">
          <a:xfrm>
            <a:off x="1957386" y="3352800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40" name="Line 73"/>
          <p:cNvSpPr>
            <a:spLocks noChangeShapeType="1"/>
          </p:cNvSpPr>
          <p:nvPr/>
        </p:nvSpPr>
        <p:spPr bwMode="auto">
          <a:xfrm>
            <a:off x="2069650" y="3428624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1" name="Line 75"/>
          <p:cNvSpPr>
            <a:spLocks noChangeShapeType="1"/>
          </p:cNvSpPr>
          <p:nvPr/>
        </p:nvSpPr>
        <p:spPr bwMode="auto">
          <a:xfrm>
            <a:off x="2065143" y="4294629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42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06492"/>
              </p:ext>
            </p:extLst>
          </p:nvPr>
        </p:nvGraphicFramePr>
        <p:xfrm>
          <a:off x="6369049" y="4394627"/>
          <a:ext cx="7540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9" imgW="927100" imgH="660400" progId="Equation.DSMT4">
                  <p:embed/>
                </p:oleObj>
              </mc:Choice>
              <mc:Fallback>
                <p:oleObj name="Equation" r:id="rId9" imgW="9271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49" y="4394627"/>
                        <a:ext cx="7540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Arc 106"/>
          <p:cNvSpPr>
            <a:spLocks/>
          </p:cNvSpPr>
          <p:nvPr/>
        </p:nvSpPr>
        <p:spPr bwMode="auto">
          <a:xfrm flipH="1">
            <a:off x="3544886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4" name="Line 107"/>
          <p:cNvSpPr>
            <a:spLocks noChangeShapeType="1"/>
          </p:cNvSpPr>
          <p:nvPr/>
        </p:nvSpPr>
        <p:spPr bwMode="auto">
          <a:xfrm>
            <a:off x="5865018" y="3722113"/>
            <a:ext cx="0" cy="787974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" name="Arc 109"/>
          <p:cNvSpPr>
            <a:spLocks/>
          </p:cNvSpPr>
          <p:nvPr/>
        </p:nvSpPr>
        <p:spPr bwMode="auto">
          <a:xfrm flipH="1">
            <a:off x="4154486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6" name="Arc 110"/>
          <p:cNvSpPr>
            <a:spLocks/>
          </p:cNvSpPr>
          <p:nvPr/>
        </p:nvSpPr>
        <p:spPr bwMode="auto">
          <a:xfrm flipH="1">
            <a:off x="4767742" y="3657600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7" name="Arc 111"/>
          <p:cNvSpPr>
            <a:spLocks/>
          </p:cNvSpPr>
          <p:nvPr/>
        </p:nvSpPr>
        <p:spPr bwMode="auto">
          <a:xfrm flipH="1">
            <a:off x="5373686" y="3657600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" name="Oval 112"/>
          <p:cNvSpPr>
            <a:spLocks noChangeArrowheads="1"/>
          </p:cNvSpPr>
          <p:nvPr/>
        </p:nvSpPr>
        <p:spPr bwMode="auto">
          <a:xfrm>
            <a:off x="2525711" y="5594348"/>
            <a:ext cx="166687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0</a:t>
            </a:r>
          </a:p>
        </p:txBody>
      </p:sp>
      <p:sp>
        <p:nvSpPr>
          <p:cNvPr id="149" name="Oval 113"/>
          <p:cNvSpPr>
            <a:spLocks noChangeArrowheads="1"/>
          </p:cNvSpPr>
          <p:nvPr/>
        </p:nvSpPr>
        <p:spPr bwMode="auto">
          <a:xfrm>
            <a:off x="2761955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50" name="Oval 114"/>
          <p:cNvSpPr>
            <a:spLocks noChangeArrowheads="1"/>
          </p:cNvSpPr>
          <p:nvPr/>
        </p:nvSpPr>
        <p:spPr bwMode="auto">
          <a:xfrm>
            <a:off x="2998199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151" name="Oval 115"/>
          <p:cNvSpPr>
            <a:spLocks noChangeArrowheads="1"/>
          </p:cNvSpPr>
          <p:nvPr/>
        </p:nvSpPr>
        <p:spPr bwMode="auto">
          <a:xfrm>
            <a:off x="3234443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152" name="Oval 116"/>
          <p:cNvSpPr>
            <a:spLocks noChangeArrowheads="1"/>
          </p:cNvSpPr>
          <p:nvPr/>
        </p:nvSpPr>
        <p:spPr bwMode="auto">
          <a:xfrm>
            <a:off x="4419935" y="5594348"/>
            <a:ext cx="16882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8</a:t>
            </a:r>
          </a:p>
        </p:txBody>
      </p:sp>
      <p:sp>
        <p:nvSpPr>
          <p:cNvPr id="153" name="Oval 117"/>
          <p:cNvSpPr>
            <a:spLocks noChangeArrowheads="1"/>
          </p:cNvSpPr>
          <p:nvPr/>
        </p:nvSpPr>
        <p:spPr bwMode="auto">
          <a:xfrm>
            <a:off x="4658315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154" name="Oval 118"/>
          <p:cNvSpPr>
            <a:spLocks noChangeArrowheads="1"/>
          </p:cNvSpPr>
          <p:nvPr/>
        </p:nvSpPr>
        <p:spPr bwMode="auto">
          <a:xfrm>
            <a:off x="4894559" y="5594348"/>
            <a:ext cx="166687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10</a:t>
            </a:r>
          </a:p>
        </p:txBody>
      </p:sp>
      <p:sp>
        <p:nvSpPr>
          <p:cNvPr id="155" name="Oval 119"/>
          <p:cNvSpPr>
            <a:spLocks noChangeArrowheads="1"/>
          </p:cNvSpPr>
          <p:nvPr/>
        </p:nvSpPr>
        <p:spPr bwMode="auto">
          <a:xfrm>
            <a:off x="5130799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11</a:t>
            </a:r>
          </a:p>
        </p:txBody>
      </p:sp>
      <p:sp>
        <p:nvSpPr>
          <p:cNvPr id="156" name="Oval 120"/>
          <p:cNvSpPr>
            <a:spLocks noChangeArrowheads="1"/>
          </p:cNvSpPr>
          <p:nvPr/>
        </p:nvSpPr>
        <p:spPr bwMode="auto">
          <a:xfrm>
            <a:off x="3470687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157" name="Oval 121"/>
          <p:cNvSpPr>
            <a:spLocks noChangeArrowheads="1"/>
          </p:cNvSpPr>
          <p:nvPr/>
        </p:nvSpPr>
        <p:spPr bwMode="auto">
          <a:xfrm>
            <a:off x="3706931" y="5594348"/>
            <a:ext cx="166687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58" name="Oval 122"/>
          <p:cNvSpPr>
            <a:spLocks noChangeArrowheads="1"/>
          </p:cNvSpPr>
          <p:nvPr/>
        </p:nvSpPr>
        <p:spPr bwMode="auto">
          <a:xfrm>
            <a:off x="3943175" y="5594348"/>
            <a:ext cx="16882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159" name="Oval 123"/>
          <p:cNvSpPr>
            <a:spLocks noChangeArrowheads="1"/>
          </p:cNvSpPr>
          <p:nvPr/>
        </p:nvSpPr>
        <p:spPr bwMode="auto">
          <a:xfrm>
            <a:off x="4181555" y="5594348"/>
            <a:ext cx="168823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7</a:t>
            </a:r>
          </a:p>
        </p:txBody>
      </p:sp>
      <p:graphicFrame>
        <p:nvGraphicFramePr>
          <p:cNvPr id="160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198841"/>
              </p:ext>
            </p:extLst>
          </p:nvPr>
        </p:nvGraphicFramePr>
        <p:xfrm>
          <a:off x="2053235" y="5545886"/>
          <a:ext cx="196251" cy="24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11" imgW="177646" imgH="228402" progId="Equation.DSMT4">
                  <p:embed/>
                </p:oleObj>
              </mc:Choice>
              <mc:Fallback>
                <p:oleObj name="Equation" r:id="rId11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235" y="5545886"/>
                        <a:ext cx="196251" cy="24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125"/>
          <p:cNvGrpSpPr>
            <a:grpSpLocks/>
          </p:cNvGrpSpPr>
          <p:nvPr/>
        </p:nvGrpSpPr>
        <p:grpSpPr bwMode="auto">
          <a:xfrm>
            <a:off x="2554286" y="5341845"/>
            <a:ext cx="235422" cy="251573"/>
            <a:chOff x="1071" y="1429"/>
            <a:chExt cx="145" cy="107"/>
          </a:xfrm>
        </p:grpSpPr>
        <p:cxnSp>
          <p:nvCxnSpPr>
            <p:cNvPr id="162" name="AutoShape 126"/>
            <p:cNvCxnSpPr>
              <a:cxnSpLocks noChangeShapeType="1"/>
            </p:cNvCxnSpPr>
            <p:nvPr/>
          </p:nvCxnSpPr>
          <p:spPr bwMode="auto">
            <a:xfrm flipH="1" flipV="1">
              <a:off x="1071" y="1433"/>
              <a:ext cx="38" cy="103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AutoShape 127"/>
            <p:cNvCxnSpPr>
              <a:cxnSpLocks noChangeShapeType="1"/>
            </p:cNvCxnSpPr>
            <p:nvPr/>
          </p:nvCxnSpPr>
          <p:spPr bwMode="auto">
            <a:xfrm flipV="1">
              <a:off x="1109" y="1431"/>
              <a:ext cx="12" cy="105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AutoShape 128"/>
            <p:cNvCxnSpPr>
              <a:cxnSpLocks noChangeShapeType="1"/>
            </p:cNvCxnSpPr>
            <p:nvPr/>
          </p:nvCxnSpPr>
          <p:spPr bwMode="auto">
            <a:xfrm flipV="1">
              <a:off x="1109" y="1429"/>
              <a:ext cx="64" cy="107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AutoShape 129"/>
            <p:cNvCxnSpPr>
              <a:cxnSpLocks noChangeShapeType="1"/>
            </p:cNvCxnSpPr>
            <p:nvPr/>
          </p:nvCxnSpPr>
          <p:spPr bwMode="auto">
            <a:xfrm flipV="1">
              <a:off x="1109" y="1455"/>
              <a:ext cx="107" cy="81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" name="Group 130"/>
          <p:cNvGrpSpPr>
            <a:grpSpLocks/>
          </p:cNvGrpSpPr>
          <p:nvPr/>
        </p:nvGrpSpPr>
        <p:grpSpPr bwMode="auto">
          <a:xfrm>
            <a:off x="3652913" y="5337831"/>
            <a:ext cx="295275" cy="260350"/>
            <a:chOff x="1247" y="2983"/>
            <a:chExt cx="148" cy="89"/>
          </a:xfrm>
        </p:grpSpPr>
        <p:cxnSp>
          <p:nvCxnSpPr>
            <p:cNvPr id="167" name="AutoShape 131"/>
            <p:cNvCxnSpPr>
              <a:cxnSpLocks noChangeShapeType="1"/>
            </p:cNvCxnSpPr>
            <p:nvPr/>
          </p:nvCxnSpPr>
          <p:spPr bwMode="auto">
            <a:xfrm flipH="1" flipV="1">
              <a:off x="1286" y="2986"/>
              <a:ext cx="31" cy="83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AutoShape 132"/>
            <p:cNvCxnSpPr>
              <a:cxnSpLocks noChangeShapeType="1"/>
            </p:cNvCxnSpPr>
            <p:nvPr/>
          </p:nvCxnSpPr>
          <p:spPr bwMode="auto">
            <a:xfrm flipV="1">
              <a:off x="1317" y="2985"/>
              <a:ext cx="10" cy="84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AutoShape 133"/>
            <p:cNvCxnSpPr>
              <a:cxnSpLocks noChangeShapeType="1"/>
            </p:cNvCxnSpPr>
            <p:nvPr/>
          </p:nvCxnSpPr>
          <p:spPr bwMode="auto">
            <a:xfrm flipV="1">
              <a:off x="1317" y="2983"/>
              <a:ext cx="52" cy="86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AutoShape 134"/>
            <p:cNvCxnSpPr>
              <a:cxnSpLocks noChangeShapeType="1"/>
            </p:cNvCxnSpPr>
            <p:nvPr/>
          </p:nvCxnSpPr>
          <p:spPr bwMode="auto">
            <a:xfrm flipV="1">
              <a:off x="1316" y="3007"/>
              <a:ext cx="79" cy="65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AutoShape 135"/>
            <p:cNvCxnSpPr>
              <a:cxnSpLocks noChangeShapeType="1"/>
            </p:cNvCxnSpPr>
            <p:nvPr/>
          </p:nvCxnSpPr>
          <p:spPr bwMode="auto">
            <a:xfrm flipH="1" flipV="1">
              <a:off x="1247" y="2998"/>
              <a:ext cx="70" cy="74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2" name="Group 136"/>
          <p:cNvGrpSpPr>
            <a:grpSpLocks/>
          </p:cNvGrpSpPr>
          <p:nvPr/>
        </p:nvGrpSpPr>
        <p:grpSpPr bwMode="auto">
          <a:xfrm>
            <a:off x="3888716" y="5337831"/>
            <a:ext cx="295275" cy="260350"/>
            <a:chOff x="1247" y="2983"/>
            <a:chExt cx="148" cy="89"/>
          </a:xfrm>
        </p:grpSpPr>
        <p:cxnSp>
          <p:nvCxnSpPr>
            <p:cNvPr id="173" name="AutoShape 137"/>
            <p:cNvCxnSpPr>
              <a:cxnSpLocks noChangeShapeType="1"/>
            </p:cNvCxnSpPr>
            <p:nvPr/>
          </p:nvCxnSpPr>
          <p:spPr bwMode="auto">
            <a:xfrm flipH="1" flipV="1">
              <a:off x="1286" y="2986"/>
              <a:ext cx="31" cy="83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AutoShape 138"/>
            <p:cNvCxnSpPr>
              <a:cxnSpLocks noChangeShapeType="1"/>
            </p:cNvCxnSpPr>
            <p:nvPr/>
          </p:nvCxnSpPr>
          <p:spPr bwMode="auto">
            <a:xfrm flipV="1">
              <a:off x="1317" y="2985"/>
              <a:ext cx="10" cy="84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AutoShape 139"/>
            <p:cNvCxnSpPr>
              <a:cxnSpLocks noChangeShapeType="1"/>
            </p:cNvCxnSpPr>
            <p:nvPr/>
          </p:nvCxnSpPr>
          <p:spPr bwMode="auto">
            <a:xfrm flipV="1">
              <a:off x="1317" y="2983"/>
              <a:ext cx="52" cy="86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AutoShape 140"/>
            <p:cNvCxnSpPr>
              <a:cxnSpLocks noChangeShapeType="1"/>
            </p:cNvCxnSpPr>
            <p:nvPr/>
          </p:nvCxnSpPr>
          <p:spPr bwMode="auto">
            <a:xfrm flipV="1">
              <a:off x="1316" y="3007"/>
              <a:ext cx="79" cy="65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AutoShape 141"/>
            <p:cNvCxnSpPr>
              <a:cxnSpLocks noChangeShapeType="1"/>
            </p:cNvCxnSpPr>
            <p:nvPr/>
          </p:nvCxnSpPr>
          <p:spPr bwMode="auto">
            <a:xfrm flipH="1" flipV="1">
              <a:off x="1247" y="2998"/>
              <a:ext cx="70" cy="74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" name="Group 142"/>
          <p:cNvGrpSpPr>
            <a:grpSpLocks/>
          </p:cNvGrpSpPr>
          <p:nvPr/>
        </p:nvGrpSpPr>
        <p:grpSpPr bwMode="auto">
          <a:xfrm>
            <a:off x="4360784" y="5334656"/>
            <a:ext cx="295275" cy="260350"/>
            <a:chOff x="1247" y="2983"/>
            <a:chExt cx="148" cy="89"/>
          </a:xfrm>
        </p:grpSpPr>
        <p:cxnSp>
          <p:nvCxnSpPr>
            <p:cNvPr id="179" name="AutoShape 143"/>
            <p:cNvCxnSpPr>
              <a:cxnSpLocks noChangeShapeType="1"/>
            </p:cNvCxnSpPr>
            <p:nvPr/>
          </p:nvCxnSpPr>
          <p:spPr bwMode="auto">
            <a:xfrm flipH="1" flipV="1">
              <a:off x="1286" y="2986"/>
              <a:ext cx="31" cy="83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AutoShape 144"/>
            <p:cNvCxnSpPr>
              <a:cxnSpLocks noChangeShapeType="1"/>
            </p:cNvCxnSpPr>
            <p:nvPr/>
          </p:nvCxnSpPr>
          <p:spPr bwMode="auto">
            <a:xfrm flipV="1">
              <a:off x="1317" y="2985"/>
              <a:ext cx="10" cy="84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AutoShape 145"/>
            <p:cNvCxnSpPr>
              <a:cxnSpLocks noChangeShapeType="1"/>
            </p:cNvCxnSpPr>
            <p:nvPr/>
          </p:nvCxnSpPr>
          <p:spPr bwMode="auto">
            <a:xfrm flipV="1">
              <a:off x="1317" y="2983"/>
              <a:ext cx="52" cy="86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AutoShape 146"/>
            <p:cNvCxnSpPr>
              <a:cxnSpLocks noChangeShapeType="1"/>
            </p:cNvCxnSpPr>
            <p:nvPr/>
          </p:nvCxnSpPr>
          <p:spPr bwMode="auto">
            <a:xfrm flipV="1">
              <a:off x="1316" y="3007"/>
              <a:ext cx="79" cy="65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AutoShape 147"/>
            <p:cNvCxnSpPr>
              <a:cxnSpLocks noChangeShapeType="1"/>
            </p:cNvCxnSpPr>
            <p:nvPr/>
          </p:nvCxnSpPr>
          <p:spPr bwMode="auto">
            <a:xfrm flipH="1" flipV="1">
              <a:off x="1247" y="2998"/>
              <a:ext cx="70" cy="74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4" name="Group 148"/>
          <p:cNvGrpSpPr>
            <a:grpSpLocks/>
          </p:cNvGrpSpPr>
          <p:nvPr/>
        </p:nvGrpSpPr>
        <p:grpSpPr bwMode="auto">
          <a:xfrm flipH="1">
            <a:off x="4795682" y="5347944"/>
            <a:ext cx="235422" cy="248649"/>
            <a:chOff x="1071" y="1429"/>
            <a:chExt cx="145" cy="107"/>
          </a:xfrm>
        </p:grpSpPr>
        <p:cxnSp>
          <p:nvCxnSpPr>
            <p:cNvPr id="185" name="AutoShape 149"/>
            <p:cNvCxnSpPr>
              <a:cxnSpLocks noChangeShapeType="1"/>
            </p:cNvCxnSpPr>
            <p:nvPr/>
          </p:nvCxnSpPr>
          <p:spPr bwMode="auto">
            <a:xfrm flipH="1" flipV="1">
              <a:off x="1071" y="1433"/>
              <a:ext cx="38" cy="103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AutoShape 150"/>
            <p:cNvCxnSpPr>
              <a:cxnSpLocks noChangeShapeType="1"/>
            </p:cNvCxnSpPr>
            <p:nvPr/>
          </p:nvCxnSpPr>
          <p:spPr bwMode="auto">
            <a:xfrm flipV="1">
              <a:off x="1109" y="1431"/>
              <a:ext cx="12" cy="105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AutoShape 151"/>
            <p:cNvCxnSpPr>
              <a:cxnSpLocks noChangeShapeType="1"/>
            </p:cNvCxnSpPr>
            <p:nvPr/>
          </p:nvCxnSpPr>
          <p:spPr bwMode="auto">
            <a:xfrm flipV="1">
              <a:off x="1109" y="1429"/>
              <a:ext cx="64" cy="107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AutoShape 152"/>
            <p:cNvCxnSpPr>
              <a:cxnSpLocks noChangeShapeType="1"/>
            </p:cNvCxnSpPr>
            <p:nvPr/>
          </p:nvCxnSpPr>
          <p:spPr bwMode="auto">
            <a:xfrm flipV="1">
              <a:off x="1109" y="1455"/>
              <a:ext cx="107" cy="81"/>
            </a:xfrm>
            <a:prstGeom prst="straightConnector1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9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963817"/>
              </p:ext>
            </p:extLst>
          </p:nvPr>
        </p:nvGraphicFramePr>
        <p:xfrm>
          <a:off x="1911348" y="4665663"/>
          <a:ext cx="114300" cy="13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13" imgW="139579" imgH="164957" progId="Equation.DSMT4">
                  <p:embed/>
                </p:oleObj>
              </mc:Choice>
              <mc:Fallback>
                <p:oleObj name="Equation" r:id="rId13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48" y="4665663"/>
                        <a:ext cx="114300" cy="13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Oval 154"/>
          <p:cNvSpPr>
            <a:spLocks noChangeArrowheads="1"/>
          </p:cNvSpPr>
          <p:nvPr/>
        </p:nvSpPr>
        <p:spPr bwMode="auto">
          <a:xfrm>
            <a:off x="214397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" name="Oval 158"/>
          <p:cNvSpPr>
            <a:spLocks noChangeArrowheads="1"/>
          </p:cNvSpPr>
          <p:nvPr/>
        </p:nvSpPr>
        <p:spPr bwMode="auto">
          <a:xfrm>
            <a:off x="1484311" y="4060075"/>
            <a:ext cx="152400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92" name="Oval 159"/>
          <p:cNvSpPr>
            <a:spLocks noChangeArrowheads="1"/>
          </p:cNvSpPr>
          <p:nvPr/>
        </p:nvSpPr>
        <p:spPr bwMode="auto">
          <a:xfrm>
            <a:off x="1484311" y="2259761"/>
            <a:ext cx="15240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7</a:t>
            </a:r>
          </a:p>
        </p:txBody>
      </p:sp>
      <p:sp>
        <p:nvSpPr>
          <p:cNvPr id="193" name="Oval 160"/>
          <p:cNvSpPr>
            <a:spLocks noChangeArrowheads="1"/>
          </p:cNvSpPr>
          <p:nvPr/>
        </p:nvSpPr>
        <p:spPr bwMode="auto">
          <a:xfrm>
            <a:off x="5907086" y="3756102"/>
            <a:ext cx="146050" cy="147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194" name="Oval 161"/>
          <p:cNvSpPr>
            <a:spLocks noChangeArrowheads="1"/>
          </p:cNvSpPr>
          <p:nvPr/>
        </p:nvSpPr>
        <p:spPr bwMode="auto">
          <a:xfrm>
            <a:off x="5923814" y="1425498"/>
            <a:ext cx="138112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8</a:t>
            </a:r>
          </a:p>
        </p:txBody>
      </p:sp>
      <p:sp>
        <p:nvSpPr>
          <p:cNvPr id="195" name="Oval 162"/>
          <p:cNvSpPr>
            <a:spLocks noChangeArrowheads="1"/>
          </p:cNvSpPr>
          <p:nvPr/>
        </p:nvSpPr>
        <p:spPr bwMode="auto">
          <a:xfrm>
            <a:off x="6059486" y="5257449"/>
            <a:ext cx="14605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196" name="Text Box 163"/>
          <p:cNvSpPr txBox="1">
            <a:spLocks noChangeArrowheads="1"/>
          </p:cNvSpPr>
          <p:nvPr/>
        </p:nvSpPr>
        <p:spPr bwMode="auto">
          <a:xfrm>
            <a:off x="1563686" y="5602286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L0</a:t>
            </a:r>
            <a:endParaRPr lang="en-US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97" name="Text Box 164"/>
          <p:cNvSpPr txBox="1">
            <a:spLocks noChangeArrowheads="1"/>
          </p:cNvSpPr>
          <p:nvPr/>
        </p:nvSpPr>
        <p:spPr bwMode="auto">
          <a:xfrm>
            <a:off x="1563686" y="4651375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L1</a:t>
            </a:r>
            <a:endParaRPr lang="en-US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98" name="Line 165"/>
          <p:cNvSpPr>
            <a:spLocks noChangeShapeType="1"/>
          </p:cNvSpPr>
          <p:nvPr/>
        </p:nvSpPr>
        <p:spPr bwMode="auto">
          <a:xfrm flipH="1">
            <a:off x="5791199" y="16541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9" name="Oval 166"/>
          <p:cNvSpPr>
            <a:spLocks noChangeArrowheads="1"/>
          </p:cNvSpPr>
          <p:nvPr/>
        </p:nvSpPr>
        <p:spPr bwMode="auto">
          <a:xfrm>
            <a:off x="6035324" y="2278566"/>
            <a:ext cx="146050" cy="147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200" name="Oval 167"/>
          <p:cNvSpPr>
            <a:spLocks noChangeArrowheads="1"/>
          </p:cNvSpPr>
          <p:nvPr/>
        </p:nvSpPr>
        <p:spPr bwMode="auto">
          <a:xfrm>
            <a:off x="1484311" y="3509213"/>
            <a:ext cx="152400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201" name="Freeform 168"/>
          <p:cNvSpPr>
            <a:spLocks/>
          </p:cNvSpPr>
          <p:nvPr/>
        </p:nvSpPr>
        <p:spPr bwMode="auto">
          <a:xfrm>
            <a:off x="7109655" y="3530565"/>
            <a:ext cx="168644" cy="887188"/>
          </a:xfrm>
          <a:custGeom>
            <a:avLst/>
            <a:gdLst>
              <a:gd name="T0" fmla="*/ 18 w 69"/>
              <a:gd name="T1" fmla="*/ 414 h 414"/>
              <a:gd name="T2" fmla="*/ 66 w 69"/>
              <a:gd name="T3" fmla="*/ 213 h 414"/>
              <a:gd name="T4" fmla="*/ 0 w 69"/>
              <a:gd name="T5" fmla="*/ 0 h 414"/>
              <a:gd name="T6" fmla="*/ 0 60000 65536"/>
              <a:gd name="T7" fmla="*/ 0 60000 65536"/>
              <a:gd name="T8" fmla="*/ 0 60000 65536"/>
              <a:gd name="connsiteX0" fmla="*/ 0 w 21814"/>
              <a:gd name="connsiteY0" fmla="*/ 12091 h 12091"/>
              <a:gd name="connsiteX1" fmla="*/ 21808 w 21814"/>
              <a:gd name="connsiteY1" fmla="*/ 5145 h 12091"/>
              <a:gd name="connsiteX2" fmla="*/ 12243 w 21814"/>
              <a:gd name="connsiteY2" fmla="*/ 0 h 12091"/>
              <a:gd name="connsiteX0" fmla="*/ 0 w 17463"/>
              <a:gd name="connsiteY0" fmla="*/ 12091 h 12091"/>
              <a:gd name="connsiteX1" fmla="*/ 17455 w 17463"/>
              <a:gd name="connsiteY1" fmla="*/ 5700 h 12091"/>
              <a:gd name="connsiteX2" fmla="*/ 12243 w 17463"/>
              <a:gd name="connsiteY2" fmla="*/ 0 h 12091"/>
              <a:gd name="connsiteX0" fmla="*/ 0 w 17463"/>
              <a:gd name="connsiteY0" fmla="*/ 13499 h 13499"/>
              <a:gd name="connsiteX1" fmla="*/ 17455 w 17463"/>
              <a:gd name="connsiteY1" fmla="*/ 7108 h 13499"/>
              <a:gd name="connsiteX2" fmla="*/ 11987 w 17463"/>
              <a:gd name="connsiteY2" fmla="*/ 0 h 13499"/>
              <a:gd name="connsiteX0" fmla="*/ 0 w 14903"/>
              <a:gd name="connsiteY0" fmla="*/ 13499 h 13499"/>
              <a:gd name="connsiteX1" fmla="*/ 14894 w 14903"/>
              <a:gd name="connsiteY1" fmla="*/ 7193 h 13499"/>
              <a:gd name="connsiteX2" fmla="*/ 11987 w 14903"/>
              <a:gd name="connsiteY2" fmla="*/ 0 h 13499"/>
              <a:gd name="connsiteX0" fmla="*/ 0 w 15516"/>
              <a:gd name="connsiteY0" fmla="*/ 13499 h 13499"/>
              <a:gd name="connsiteX1" fmla="*/ 14894 w 15516"/>
              <a:gd name="connsiteY1" fmla="*/ 7193 h 13499"/>
              <a:gd name="connsiteX2" fmla="*/ 11987 w 15516"/>
              <a:gd name="connsiteY2" fmla="*/ 0 h 13499"/>
              <a:gd name="connsiteX0" fmla="*/ 0 w 15516"/>
              <a:gd name="connsiteY0" fmla="*/ 13499 h 13499"/>
              <a:gd name="connsiteX1" fmla="*/ 14894 w 15516"/>
              <a:gd name="connsiteY1" fmla="*/ 7193 h 13499"/>
              <a:gd name="connsiteX2" fmla="*/ 11987 w 15516"/>
              <a:gd name="connsiteY2" fmla="*/ 0 h 13499"/>
              <a:gd name="connsiteX0" fmla="*/ 0 w 15396"/>
              <a:gd name="connsiteY0" fmla="*/ 13499 h 13499"/>
              <a:gd name="connsiteX1" fmla="*/ 14894 w 15396"/>
              <a:gd name="connsiteY1" fmla="*/ 7193 h 13499"/>
              <a:gd name="connsiteX2" fmla="*/ 11987 w 15396"/>
              <a:gd name="connsiteY2" fmla="*/ 0 h 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96" h="13499">
                <a:moveTo>
                  <a:pt x="0" y="13499"/>
                </a:moveTo>
                <a:cubicBezTo>
                  <a:pt x="1159" y="12702"/>
                  <a:pt x="12584" y="10046"/>
                  <a:pt x="14894" y="7193"/>
                </a:cubicBezTo>
                <a:cubicBezTo>
                  <a:pt x="16470" y="5246"/>
                  <a:pt x="14016" y="1087"/>
                  <a:pt x="11987" y="0"/>
                </a:cubicBezTo>
              </a:path>
            </a:pathLst>
          </a:custGeom>
          <a:noFill/>
          <a:ln w="9525" cap="flat">
            <a:solidFill>
              <a:srgbClr val="996633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2" name="Line 233"/>
          <p:cNvSpPr>
            <a:spLocks noChangeShapeType="1"/>
          </p:cNvSpPr>
          <p:nvPr/>
        </p:nvSpPr>
        <p:spPr bwMode="auto">
          <a:xfrm>
            <a:off x="2041524" y="2652712"/>
            <a:ext cx="53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3" name="Line 234"/>
          <p:cNvSpPr>
            <a:spLocks noChangeShapeType="1"/>
          </p:cNvSpPr>
          <p:nvPr/>
        </p:nvSpPr>
        <p:spPr bwMode="auto">
          <a:xfrm>
            <a:off x="2067033" y="2969586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04" name="Object 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25210"/>
              </p:ext>
            </p:extLst>
          </p:nvPr>
        </p:nvGraphicFramePr>
        <p:xfrm>
          <a:off x="1699134" y="2710550"/>
          <a:ext cx="24765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15" imgW="304536" imgH="203024" progId="Equation.DSMT4">
                  <p:embed/>
                </p:oleObj>
              </mc:Choice>
              <mc:Fallback>
                <p:oleObj name="Equation" r:id="rId15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34" y="2710550"/>
                        <a:ext cx="247650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Text Box 240"/>
          <p:cNvSpPr txBox="1">
            <a:spLocks noChangeArrowheads="1"/>
          </p:cNvSpPr>
          <p:nvPr/>
        </p:nvSpPr>
        <p:spPr bwMode="auto">
          <a:xfrm>
            <a:off x="1957386" y="2892942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206" name="Text Box 241"/>
          <p:cNvSpPr txBox="1">
            <a:spLocks noChangeArrowheads="1"/>
          </p:cNvSpPr>
          <p:nvPr/>
        </p:nvSpPr>
        <p:spPr bwMode="auto">
          <a:xfrm>
            <a:off x="1957386" y="2617155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207" name="Oval 255"/>
          <p:cNvSpPr>
            <a:spLocks noChangeArrowheads="1"/>
          </p:cNvSpPr>
          <p:nvPr/>
        </p:nvSpPr>
        <p:spPr bwMode="auto">
          <a:xfrm>
            <a:off x="1484311" y="2704560"/>
            <a:ext cx="15240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208" name="Text Box 279"/>
          <p:cNvSpPr txBox="1">
            <a:spLocks noChangeArrowheads="1"/>
          </p:cNvSpPr>
          <p:nvPr/>
        </p:nvSpPr>
        <p:spPr bwMode="auto">
          <a:xfrm>
            <a:off x="6089649" y="3762955"/>
            <a:ext cx="118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cs typeface="Arial" charset="0"/>
              </a:rPr>
              <a:t>Round 1: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 Find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hard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 max </a:t>
            </a:r>
            <a:r>
              <a:rPr lang="en-US" sz="800" i="1" dirty="0">
                <a:solidFill>
                  <a:srgbClr val="000000"/>
                </a:solidFill>
                <a:cs typeface="Arial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 in each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cluster (ties broken at random)</a:t>
            </a:r>
            <a:endParaRPr lang="en-US" sz="800" i="1" baseline="-25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09" name="Text Box 280"/>
          <p:cNvSpPr txBox="1">
            <a:spLocks noChangeArrowheads="1"/>
          </p:cNvSpPr>
          <p:nvPr/>
        </p:nvSpPr>
        <p:spPr bwMode="auto">
          <a:xfrm>
            <a:off x="6278562" y="2209800"/>
            <a:ext cx="1019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Set expansivity (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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of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L1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activation function (i.e., of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the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V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-to-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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transform)</a:t>
            </a:r>
            <a:endParaRPr lang="en-US" sz="800" i="1" baseline="-25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10" name="Text Box 281"/>
          <p:cNvSpPr txBox="1">
            <a:spLocks noChangeArrowheads="1"/>
          </p:cNvSpPr>
          <p:nvPr/>
        </p:nvSpPr>
        <p:spPr bwMode="auto">
          <a:xfrm>
            <a:off x="6270470" y="5242581"/>
            <a:ext cx="1038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Compute </a:t>
            </a:r>
            <a:r>
              <a:rPr lang="en-US" sz="800" i="1" dirty="0">
                <a:solidFill>
                  <a:srgbClr val="000000"/>
                </a:solidFill>
                <a:cs typeface="Arial" charset="0"/>
              </a:rPr>
              <a:t>G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:  average of the max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V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’s</a:t>
            </a:r>
            <a:endParaRPr lang="en-US" sz="800" i="1" baseline="-25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11" name="Text Box 282"/>
          <p:cNvSpPr txBox="1">
            <a:spLocks noChangeArrowheads="1"/>
          </p:cNvSpPr>
          <p:nvPr/>
        </p:nvSpPr>
        <p:spPr bwMode="auto">
          <a:xfrm>
            <a:off x="6103202" y="1447800"/>
            <a:ext cx="1228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0" rIns="0" bIns="18288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cs typeface="Arial" charset="0"/>
              </a:rPr>
              <a:t>Round 2: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 Separate draws in the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Q=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6 mincs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(i.e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., 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soft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max in 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each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cluster)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 yields L1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code, 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</a:t>
            </a:r>
            <a:r>
              <a:rPr lang="en-US" sz="800" i="1" baseline="-25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1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</a:p>
        </p:txBody>
      </p:sp>
      <p:sp>
        <p:nvSpPr>
          <p:cNvPr id="212" name="Line 283"/>
          <p:cNvSpPr>
            <a:spLocks noChangeShapeType="1"/>
          </p:cNvSpPr>
          <p:nvPr/>
        </p:nvSpPr>
        <p:spPr bwMode="auto">
          <a:xfrm rot="16200000">
            <a:off x="6081926" y="4422966"/>
            <a:ext cx="0" cy="311345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3" name="Arc 284"/>
          <p:cNvSpPr>
            <a:spLocks/>
          </p:cNvSpPr>
          <p:nvPr/>
        </p:nvSpPr>
        <p:spPr bwMode="auto">
          <a:xfrm flipH="1" flipV="1">
            <a:off x="5865018" y="4510087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14" name="Object 2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82073"/>
              </p:ext>
            </p:extLst>
          </p:nvPr>
        </p:nvGraphicFramePr>
        <p:xfrm>
          <a:off x="6600824" y="3427413"/>
          <a:ext cx="142875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" name="Equation" r:id="rId17" imgW="152202" imgH="177569" progId="Equation.DSMT4">
                  <p:embed/>
                </p:oleObj>
              </mc:Choice>
              <mc:Fallback>
                <p:oleObj name="Equation" r:id="rId17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4" y="3427413"/>
                        <a:ext cx="142875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" name="Line 291"/>
          <p:cNvSpPr>
            <a:spLocks noChangeShapeType="1"/>
          </p:cNvSpPr>
          <p:nvPr/>
        </p:nvSpPr>
        <p:spPr bwMode="auto">
          <a:xfrm rot="5400000">
            <a:off x="6315073" y="3406776"/>
            <a:ext cx="3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6" name="Line 292"/>
          <p:cNvSpPr>
            <a:spLocks noChangeShapeType="1"/>
          </p:cNvSpPr>
          <p:nvPr/>
        </p:nvSpPr>
        <p:spPr bwMode="auto">
          <a:xfrm rot="5400000">
            <a:off x="6967536" y="3406776"/>
            <a:ext cx="3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17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294837"/>
              </p:ext>
            </p:extLst>
          </p:nvPr>
        </p:nvGraphicFramePr>
        <p:xfrm>
          <a:off x="6958011" y="3425826"/>
          <a:ext cx="62357" cy="10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" name="Equation" r:id="rId19" imgW="88707" imgH="164742" progId="Equation.DSMT4">
                  <p:embed/>
                </p:oleObj>
              </mc:Choice>
              <mc:Fallback>
                <p:oleObj name="Equation" r:id="rId19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1" y="3425826"/>
                        <a:ext cx="62357" cy="103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2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99087"/>
              </p:ext>
            </p:extLst>
          </p:nvPr>
        </p:nvGraphicFramePr>
        <p:xfrm>
          <a:off x="6296024" y="3427413"/>
          <a:ext cx="90254" cy="10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5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4" y="3427413"/>
                        <a:ext cx="90254" cy="109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642097"/>
              </p:ext>
            </p:extLst>
          </p:nvPr>
        </p:nvGraphicFramePr>
        <p:xfrm>
          <a:off x="6135686" y="3031066"/>
          <a:ext cx="123825" cy="13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23" imgW="152268" imgH="164957" progId="Equation.DSMT4">
                  <p:embed/>
                </p:oleObj>
              </mc:Choice>
              <mc:Fallback>
                <p:oleObj name="Equation" r:id="rId23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6" y="3031066"/>
                        <a:ext cx="123825" cy="13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" name="Text Box 298"/>
          <p:cNvSpPr txBox="1">
            <a:spLocks noChangeArrowheads="1"/>
          </p:cNvSpPr>
          <p:nvPr/>
        </p:nvSpPr>
        <p:spPr bwMode="auto">
          <a:xfrm>
            <a:off x="1787524" y="1524000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L1</a:t>
            </a:r>
            <a:endParaRPr lang="en-US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2097086" y="1371600"/>
            <a:ext cx="584993" cy="460375"/>
            <a:chOff x="2200275" y="1160840"/>
            <a:chExt cx="584993" cy="460375"/>
          </a:xfrm>
        </p:grpSpPr>
        <p:sp>
          <p:nvSpPr>
            <p:cNvPr id="22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2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2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2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2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2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706686" y="1371600"/>
            <a:ext cx="584993" cy="460375"/>
            <a:chOff x="2200275" y="1160840"/>
            <a:chExt cx="584993" cy="460375"/>
          </a:xfrm>
        </p:grpSpPr>
        <p:sp>
          <p:nvSpPr>
            <p:cNvPr id="23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3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3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3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3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3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706686" y="4495800"/>
            <a:ext cx="584993" cy="460375"/>
            <a:chOff x="2200275" y="1160840"/>
            <a:chExt cx="584993" cy="460375"/>
          </a:xfrm>
        </p:grpSpPr>
        <p:sp>
          <p:nvSpPr>
            <p:cNvPr id="24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4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4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4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4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4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097086" y="4495800"/>
            <a:ext cx="584993" cy="460375"/>
            <a:chOff x="2200275" y="1160840"/>
            <a:chExt cx="584993" cy="460375"/>
          </a:xfrm>
        </p:grpSpPr>
        <p:sp>
          <p:nvSpPr>
            <p:cNvPr id="25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5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5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5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5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5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316286" y="1371600"/>
            <a:ext cx="584993" cy="460375"/>
            <a:chOff x="2200275" y="1160840"/>
            <a:chExt cx="584993" cy="460375"/>
          </a:xfrm>
        </p:grpSpPr>
        <p:sp>
          <p:nvSpPr>
            <p:cNvPr id="26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6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6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6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6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6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3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925886" y="1371600"/>
            <a:ext cx="584993" cy="460375"/>
            <a:chOff x="2200275" y="1160840"/>
            <a:chExt cx="584993" cy="460375"/>
          </a:xfrm>
        </p:grpSpPr>
        <p:sp>
          <p:nvSpPr>
            <p:cNvPr id="27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7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7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7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7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7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535486" y="1371600"/>
            <a:ext cx="584993" cy="460375"/>
            <a:chOff x="2200275" y="1160840"/>
            <a:chExt cx="584993" cy="460375"/>
          </a:xfrm>
        </p:grpSpPr>
        <p:sp>
          <p:nvSpPr>
            <p:cNvPr id="28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8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grpSp>
          <p:nvGrpSpPr>
            <p:cNvPr id="28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8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8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5145086" y="1371600"/>
            <a:ext cx="584993" cy="460375"/>
            <a:chOff x="2200275" y="1160840"/>
            <a:chExt cx="584993" cy="460375"/>
          </a:xfrm>
        </p:grpSpPr>
        <p:sp>
          <p:nvSpPr>
            <p:cNvPr id="29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9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9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9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9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9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3316286" y="4495800"/>
            <a:ext cx="584993" cy="460375"/>
            <a:chOff x="2200275" y="1160840"/>
            <a:chExt cx="584993" cy="460375"/>
          </a:xfrm>
        </p:grpSpPr>
        <p:sp>
          <p:nvSpPr>
            <p:cNvPr id="30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0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0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0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0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0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3925886" y="4495800"/>
            <a:ext cx="584993" cy="460375"/>
            <a:chOff x="2200275" y="1160840"/>
            <a:chExt cx="584993" cy="460375"/>
          </a:xfrm>
        </p:grpSpPr>
        <p:sp>
          <p:nvSpPr>
            <p:cNvPr id="31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1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1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1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1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1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4535486" y="4495800"/>
            <a:ext cx="584993" cy="460375"/>
            <a:chOff x="2200275" y="1160840"/>
            <a:chExt cx="584993" cy="460375"/>
          </a:xfrm>
        </p:grpSpPr>
        <p:sp>
          <p:nvSpPr>
            <p:cNvPr id="32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2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2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2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2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2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145086" y="4495800"/>
            <a:ext cx="584993" cy="460375"/>
            <a:chOff x="2200275" y="1160840"/>
            <a:chExt cx="584993" cy="460375"/>
          </a:xfrm>
        </p:grpSpPr>
        <p:sp>
          <p:nvSpPr>
            <p:cNvPr id="33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3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3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3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3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3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2097086" y="2617363"/>
            <a:ext cx="584993" cy="354437"/>
            <a:chOff x="1752600" y="1702963"/>
            <a:chExt cx="584993" cy="354437"/>
          </a:xfrm>
        </p:grpSpPr>
        <p:sp>
          <p:nvSpPr>
            <p:cNvPr id="342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4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5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6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7" name="Line 31"/>
          <p:cNvSpPr>
            <a:spLocks noChangeShapeType="1"/>
          </p:cNvSpPr>
          <p:nvPr/>
        </p:nvSpPr>
        <p:spPr bwMode="auto">
          <a:xfrm flipV="1">
            <a:off x="258820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" name="Line 75"/>
          <p:cNvSpPr>
            <a:spLocks noChangeShapeType="1"/>
          </p:cNvSpPr>
          <p:nvPr/>
        </p:nvSpPr>
        <p:spPr bwMode="auto">
          <a:xfrm>
            <a:off x="2066295" y="3778712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9" name="Line 29"/>
          <p:cNvSpPr>
            <a:spLocks noChangeShapeType="1"/>
          </p:cNvSpPr>
          <p:nvPr/>
        </p:nvSpPr>
        <p:spPr bwMode="auto">
          <a:xfrm flipV="1">
            <a:off x="2193894" y="377908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0" name="Line 30"/>
          <p:cNvSpPr>
            <a:spLocks noChangeShapeType="1"/>
          </p:cNvSpPr>
          <p:nvPr/>
        </p:nvSpPr>
        <p:spPr bwMode="auto">
          <a:xfrm flipV="1">
            <a:off x="2328328" y="378093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1" name="Line 31"/>
          <p:cNvSpPr>
            <a:spLocks noChangeShapeType="1"/>
          </p:cNvSpPr>
          <p:nvPr/>
        </p:nvSpPr>
        <p:spPr bwMode="auto">
          <a:xfrm flipV="1">
            <a:off x="2465937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2" name="Line 31"/>
          <p:cNvSpPr>
            <a:spLocks noChangeShapeType="1"/>
          </p:cNvSpPr>
          <p:nvPr/>
        </p:nvSpPr>
        <p:spPr bwMode="auto">
          <a:xfrm flipV="1">
            <a:off x="2588601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3" name="Line 29"/>
          <p:cNvSpPr>
            <a:spLocks noChangeShapeType="1"/>
          </p:cNvSpPr>
          <p:nvPr/>
        </p:nvSpPr>
        <p:spPr bwMode="auto">
          <a:xfrm flipV="1">
            <a:off x="2805188" y="377908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4" name="Line 30"/>
          <p:cNvSpPr>
            <a:spLocks noChangeShapeType="1"/>
          </p:cNvSpPr>
          <p:nvPr/>
        </p:nvSpPr>
        <p:spPr bwMode="auto">
          <a:xfrm flipV="1">
            <a:off x="2939622" y="378093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5" name="Line 31"/>
          <p:cNvSpPr>
            <a:spLocks noChangeShapeType="1"/>
          </p:cNvSpPr>
          <p:nvPr/>
        </p:nvSpPr>
        <p:spPr bwMode="auto">
          <a:xfrm flipV="1">
            <a:off x="3077231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6" name="Line 31"/>
          <p:cNvSpPr>
            <a:spLocks noChangeShapeType="1"/>
          </p:cNvSpPr>
          <p:nvPr/>
        </p:nvSpPr>
        <p:spPr bwMode="auto">
          <a:xfrm flipV="1">
            <a:off x="3199895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57" name="Group 356"/>
          <p:cNvGrpSpPr/>
          <p:nvPr/>
        </p:nvGrpSpPr>
        <p:grpSpPr>
          <a:xfrm>
            <a:off x="2097086" y="3428250"/>
            <a:ext cx="584993" cy="350838"/>
            <a:chOff x="1752600" y="3531763"/>
            <a:chExt cx="584993" cy="350838"/>
          </a:xfrm>
        </p:grpSpPr>
        <p:sp>
          <p:nvSpPr>
            <p:cNvPr id="358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9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0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1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2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2706686" y="3428250"/>
            <a:ext cx="584993" cy="350838"/>
            <a:chOff x="1752600" y="3531763"/>
            <a:chExt cx="584993" cy="350838"/>
          </a:xfrm>
        </p:grpSpPr>
        <p:sp>
          <p:nvSpPr>
            <p:cNvPr id="364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5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6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7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8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69" name="Line 29"/>
          <p:cNvSpPr>
            <a:spLocks noChangeShapeType="1"/>
          </p:cNvSpPr>
          <p:nvPr/>
        </p:nvSpPr>
        <p:spPr bwMode="auto">
          <a:xfrm flipV="1">
            <a:off x="3413094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" name="Line 30"/>
          <p:cNvSpPr>
            <a:spLocks noChangeShapeType="1"/>
          </p:cNvSpPr>
          <p:nvPr/>
        </p:nvSpPr>
        <p:spPr bwMode="auto">
          <a:xfrm flipV="1">
            <a:off x="3547528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1" name="Line 31"/>
          <p:cNvSpPr>
            <a:spLocks noChangeShapeType="1"/>
          </p:cNvSpPr>
          <p:nvPr/>
        </p:nvSpPr>
        <p:spPr bwMode="auto">
          <a:xfrm flipV="1">
            <a:off x="3685137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2" name="Line 31"/>
          <p:cNvSpPr>
            <a:spLocks noChangeShapeType="1"/>
          </p:cNvSpPr>
          <p:nvPr/>
        </p:nvSpPr>
        <p:spPr bwMode="auto">
          <a:xfrm flipV="1">
            <a:off x="380780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3" name="Line 29"/>
          <p:cNvSpPr>
            <a:spLocks noChangeShapeType="1"/>
          </p:cNvSpPr>
          <p:nvPr/>
        </p:nvSpPr>
        <p:spPr bwMode="auto">
          <a:xfrm flipV="1">
            <a:off x="4024388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" name="Line 30"/>
          <p:cNvSpPr>
            <a:spLocks noChangeShapeType="1"/>
          </p:cNvSpPr>
          <p:nvPr/>
        </p:nvSpPr>
        <p:spPr bwMode="auto">
          <a:xfrm flipV="1">
            <a:off x="4158822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5" name="Line 31"/>
          <p:cNvSpPr>
            <a:spLocks noChangeShapeType="1"/>
          </p:cNvSpPr>
          <p:nvPr/>
        </p:nvSpPr>
        <p:spPr bwMode="auto">
          <a:xfrm flipV="1">
            <a:off x="429643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6" name="Line 31"/>
          <p:cNvSpPr>
            <a:spLocks noChangeShapeType="1"/>
          </p:cNvSpPr>
          <p:nvPr/>
        </p:nvSpPr>
        <p:spPr bwMode="auto">
          <a:xfrm flipV="1">
            <a:off x="4419095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7" name="Line 29"/>
          <p:cNvSpPr>
            <a:spLocks noChangeShapeType="1"/>
          </p:cNvSpPr>
          <p:nvPr/>
        </p:nvSpPr>
        <p:spPr bwMode="auto">
          <a:xfrm flipV="1">
            <a:off x="4632294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" name="Line 30"/>
          <p:cNvSpPr>
            <a:spLocks noChangeShapeType="1"/>
          </p:cNvSpPr>
          <p:nvPr/>
        </p:nvSpPr>
        <p:spPr bwMode="auto">
          <a:xfrm flipV="1">
            <a:off x="4766728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9" name="Line 31"/>
          <p:cNvSpPr>
            <a:spLocks noChangeShapeType="1"/>
          </p:cNvSpPr>
          <p:nvPr/>
        </p:nvSpPr>
        <p:spPr bwMode="auto">
          <a:xfrm flipV="1">
            <a:off x="4904337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0" name="Line 31"/>
          <p:cNvSpPr>
            <a:spLocks noChangeShapeType="1"/>
          </p:cNvSpPr>
          <p:nvPr/>
        </p:nvSpPr>
        <p:spPr bwMode="auto">
          <a:xfrm flipV="1">
            <a:off x="502700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1" name="Line 29"/>
          <p:cNvSpPr>
            <a:spLocks noChangeShapeType="1"/>
          </p:cNvSpPr>
          <p:nvPr/>
        </p:nvSpPr>
        <p:spPr bwMode="auto">
          <a:xfrm flipV="1">
            <a:off x="5243588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2" name="Line 30"/>
          <p:cNvSpPr>
            <a:spLocks noChangeShapeType="1"/>
          </p:cNvSpPr>
          <p:nvPr/>
        </p:nvSpPr>
        <p:spPr bwMode="auto">
          <a:xfrm flipV="1">
            <a:off x="5378022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3" name="Line 31"/>
          <p:cNvSpPr>
            <a:spLocks noChangeShapeType="1"/>
          </p:cNvSpPr>
          <p:nvPr/>
        </p:nvSpPr>
        <p:spPr bwMode="auto">
          <a:xfrm flipV="1">
            <a:off x="551563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4" name="Line 31"/>
          <p:cNvSpPr>
            <a:spLocks noChangeShapeType="1"/>
          </p:cNvSpPr>
          <p:nvPr/>
        </p:nvSpPr>
        <p:spPr bwMode="auto">
          <a:xfrm flipV="1">
            <a:off x="5638295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5" name="Arc 106"/>
          <p:cNvSpPr>
            <a:spLocks/>
          </p:cNvSpPr>
          <p:nvPr/>
        </p:nvSpPr>
        <p:spPr bwMode="auto">
          <a:xfrm flipH="1">
            <a:off x="2478086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6" name="Arc 109"/>
          <p:cNvSpPr>
            <a:spLocks/>
          </p:cNvSpPr>
          <p:nvPr/>
        </p:nvSpPr>
        <p:spPr bwMode="auto">
          <a:xfrm flipH="1">
            <a:off x="3197850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7" name="Line 104"/>
          <p:cNvSpPr>
            <a:spLocks noChangeShapeType="1"/>
          </p:cNvSpPr>
          <p:nvPr/>
        </p:nvSpPr>
        <p:spPr bwMode="auto">
          <a:xfrm flipV="1">
            <a:off x="2537559" y="3657600"/>
            <a:ext cx="327649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8" name="Arc 108"/>
          <p:cNvSpPr>
            <a:spLocks/>
          </p:cNvSpPr>
          <p:nvPr/>
        </p:nvSpPr>
        <p:spPr bwMode="auto">
          <a:xfrm>
            <a:off x="5802836" y="3657600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89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46087"/>
              </p:ext>
            </p:extLst>
          </p:nvPr>
        </p:nvGraphicFramePr>
        <p:xfrm>
          <a:off x="2419387" y="3429000"/>
          <a:ext cx="1397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25" imgW="165028" imgH="228501" progId="Equation.DSMT4">
                  <p:embed/>
                </p:oleObj>
              </mc:Choice>
              <mc:Fallback>
                <p:oleObj name="Equation" r:id="rId2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87" y="3429000"/>
                        <a:ext cx="139700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" name="Object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39586"/>
              </p:ext>
            </p:extLst>
          </p:nvPr>
        </p:nvGraphicFramePr>
        <p:xfrm>
          <a:off x="3159523" y="3429000"/>
          <a:ext cx="1285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name="Equation" r:id="rId27" imgW="152334" imgH="228501" progId="Equation.DSMT4">
                  <p:embed/>
                </p:oleObj>
              </mc:Choice>
              <mc:Fallback>
                <p:oleObj name="Equation" r:id="rId27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523" y="3429000"/>
                        <a:ext cx="128587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27460"/>
              </p:ext>
            </p:extLst>
          </p:nvPr>
        </p:nvGraphicFramePr>
        <p:xfrm>
          <a:off x="3493422" y="3429403"/>
          <a:ext cx="1397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" name="Equation" r:id="rId29" imgW="165028" imgH="228501" progId="Equation.DSMT4">
                  <p:embed/>
                </p:oleObj>
              </mc:Choice>
              <mc:Fallback>
                <p:oleObj name="Equation" r:id="rId29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422" y="3429403"/>
                        <a:ext cx="139700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" name="Object 2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02612"/>
              </p:ext>
            </p:extLst>
          </p:nvPr>
        </p:nvGraphicFramePr>
        <p:xfrm>
          <a:off x="4114141" y="3429000"/>
          <a:ext cx="1397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" name="Equation" r:id="rId31" imgW="165028" imgH="228501" progId="Equation.DSMT4">
                  <p:embed/>
                </p:oleObj>
              </mc:Choice>
              <mc:Fallback>
                <p:oleObj name="Equation" r:id="rId31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141" y="3429000"/>
                        <a:ext cx="139700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" name="Object 3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00092"/>
              </p:ext>
            </p:extLst>
          </p:nvPr>
        </p:nvGraphicFramePr>
        <p:xfrm>
          <a:off x="4713584" y="3438525"/>
          <a:ext cx="1397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Equation" r:id="rId33" imgW="164880" imgH="228600" progId="Equation.DSMT4">
                  <p:embed/>
                </p:oleObj>
              </mc:Choice>
              <mc:Fallback>
                <p:oleObj name="Equation" r:id="rId3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584" y="3438525"/>
                        <a:ext cx="13970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" name="Object 3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04438"/>
              </p:ext>
            </p:extLst>
          </p:nvPr>
        </p:nvGraphicFramePr>
        <p:xfrm>
          <a:off x="5315502" y="3438525"/>
          <a:ext cx="1397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" name="Equation" r:id="rId35" imgW="164880" imgH="228600" progId="Equation.DSMT4">
                  <p:embed/>
                </p:oleObj>
              </mc:Choice>
              <mc:Fallback>
                <p:oleObj name="Equation" r:id="rId3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502" y="3438525"/>
                        <a:ext cx="13970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" name="Line 6"/>
          <p:cNvSpPr>
            <a:spLocks noChangeShapeType="1"/>
          </p:cNvSpPr>
          <p:nvPr/>
        </p:nvSpPr>
        <p:spPr bwMode="auto">
          <a:xfrm>
            <a:off x="2065190" y="2689517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6" name="Line 6"/>
          <p:cNvSpPr>
            <a:spLocks noChangeShapeType="1"/>
          </p:cNvSpPr>
          <p:nvPr/>
        </p:nvSpPr>
        <p:spPr bwMode="auto">
          <a:xfrm>
            <a:off x="2067033" y="2204408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7" name="Line 29"/>
          <p:cNvSpPr>
            <a:spLocks noChangeShapeType="1"/>
          </p:cNvSpPr>
          <p:nvPr/>
        </p:nvSpPr>
        <p:spPr bwMode="auto">
          <a:xfrm flipV="1">
            <a:off x="28054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8" name="Line 30"/>
          <p:cNvSpPr>
            <a:spLocks noChangeShapeType="1"/>
          </p:cNvSpPr>
          <p:nvPr/>
        </p:nvSpPr>
        <p:spPr bwMode="auto">
          <a:xfrm flipV="1">
            <a:off x="29398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" name="Line 31"/>
          <p:cNvSpPr>
            <a:spLocks noChangeShapeType="1"/>
          </p:cNvSpPr>
          <p:nvPr/>
        </p:nvSpPr>
        <p:spPr bwMode="auto">
          <a:xfrm flipV="1">
            <a:off x="30774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" name="Oval 154"/>
          <p:cNvSpPr>
            <a:spLocks noChangeArrowheads="1"/>
          </p:cNvSpPr>
          <p:nvPr/>
        </p:nvSpPr>
        <p:spPr bwMode="auto">
          <a:xfrm>
            <a:off x="27559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1" name="Line 31"/>
          <p:cNvSpPr>
            <a:spLocks noChangeShapeType="1"/>
          </p:cNvSpPr>
          <p:nvPr/>
        </p:nvSpPr>
        <p:spPr bwMode="auto">
          <a:xfrm flipV="1">
            <a:off x="32001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2" name="Line 29"/>
          <p:cNvSpPr>
            <a:spLocks noChangeShapeType="1"/>
          </p:cNvSpPr>
          <p:nvPr/>
        </p:nvSpPr>
        <p:spPr bwMode="auto">
          <a:xfrm flipV="1">
            <a:off x="34150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3" name="Line 30"/>
          <p:cNvSpPr>
            <a:spLocks noChangeShapeType="1"/>
          </p:cNvSpPr>
          <p:nvPr/>
        </p:nvSpPr>
        <p:spPr bwMode="auto">
          <a:xfrm flipV="1">
            <a:off x="35494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4" name="Line 31"/>
          <p:cNvSpPr>
            <a:spLocks noChangeShapeType="1"/>
          </p:cNvSpPr>
          <p:nvPr/>
        </p:nvSpPr>
        <p:spPr bwMode="auto">
          <a:xfrm flipV="1">
            <a:off x="36870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5" name="Oval 154"/>
          <p:cNvSpPr>
            <a:spLocks noChangeArrowheads="1"/>
          </p:cNvSpPr>
          <p:nvPr/>
        </p:nvSpPr>
        <p:spPr bwMode="auto">
          <a:xfrm>
            <a:off x="33655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6" name="Line 31"/>
          <p:cNvSpPr>
            <a:spLocks noChangeShapeType="1"/>
          </p:cNvSpPr>
          <p:nvPr/>
        </p:nvSpPr>
        <p:spPr bwMode="auto">
          <a:xfrm flipV="1">
            <a:off x="38097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7" name="Line 29"/>
          <p:cNvSpPr>
            <a:spLocks noChangeShapeType="1"/>
          </p:cNvSpPr>
          <p:nvPr/>
        </p:nvSpPr>
        <p:spPr bwMode="auto">
          <a:xfrm flipV="1">
            <a:off x="4029963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8" name="Line 30"/>
          <p:cNvSpPr>
            <a:spLocks noChangeShapeType="1"/>
          </p:cNvSpPr>
          <p:nvPr/>
        </p:nvSpPr>
        <p:spPr bwMode="auto">
          <a:xfrm flipV="1">
            <a:off x="4164397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" name="Line 31"/>
          <p:cNvSpPr>
            <a:spLocks noChangeShapeType="1"/>
          </p:cNvSpPr>
          <p:nvPr/>
        </p:nvSpPr>
        <p:spPr bwMode="auto">
          <a:xfrm flipV="1">
            <a:off x="4302006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" name="Oval 154"/>
          <p:cNvSpPr>
            <a:spLocks noChangeArrowheads="1"/>
          </p:cNvSpPr>
          <p:nvPr/>
        </p:nvSpPr>
        <p:spPr bwMode="auto">
          <a:xfrm>
            <a:off x="3980437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" name="Line 31"/>
          <p:cNvSpPr>
            <a:spLocks noChangeShapeType="1"/>
          </p:cNvSpPr>
          <p:nvPr/>
        </p:nvSpPr>
        <p:spPr bwMode="auto">
          <a:xfrm flipV="1">
            <a:off x="442467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2" name="Line 29"/>
          <p:cNvSpPr>
            <a:spLocks noChangeShapeType="1"/>
          </p:cNvSpPr>
          <p:nvPr/>
        </p:nvSpPr>
        <p:spPr bwMode="auto">
          <a:xfrm flipV="1">
            <a:off x="46342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3" name="Line 30"/>
          <p:cNvSpPr>
            <a:spLocks noChangeShapeType="1"/>
          </p:cNvSpPr>
          <p:nvPr/>
        </p:nvSpPr>
        <p:spPr bwMode="auto">
          <a:xfrm flipV="1">
            <a:off x="47686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4" name="Line 31"/>
          <p:cNvSpPr>
            <a:spLocks noChangeShapeType="1"/>
          </p:cNvSpPr>
          <p:nvPr/>
        </p:nvSpPr>
        <p:spPr bwMode="auto">
          <a:xfrm flipV="1">
            <a:off x="49062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5" name="Oval 154"/>
          <p:cNvSpPr>
            <a:spLocks noChangeArrowheads="1"/>
          </p:cNvSpPr>
          <p:nvPr/>
        </p:nvSpPr>
        <p:spPr bwMode="auto">
          <a:xfrm>
            <a:off x="45847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6" name="Line 31"/>
          <p:cNvSpPr>
            <a:spLocks noChangeShapeType="1"/>
          </p:cNvSpPr>
          <p:nvPr/>
        </p:nvSpPr>
        <p:spPr bwMode="auto">
          <a:xfrm flipV="1">
            <a:off x="50289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7" name="Line 29"/>
          <p:cNvSpPr>
            <a:spLocks noChangeShapeType="1"/>
          </p:cNvSpPr>
          <p:nvPr/>
        </p:nvSpPr>
        <p:spPr bwMode="auto">
          <a:xfrm flipV="1">
            <a:off x="52438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8" name="Line 30"/>
          <p:cNvSpPr>
            <a:spLocks noChangeShapeType="1"/>
          </p:cNvSpPr>
          <p:nvPr/>
        </p:nvSpPr>
        <p:spPr bwMode="auto">
          <a:xfrm flipV="1">
            <a:off x="53782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" name="Line 31"/>
          <p:cNvSpPr>
            <a:spLocks noChangeShapeType="1"/>
          </p:cNvSpPr>
          <p:nvPr/>
        </p:nvSpPr>
        <p:spPr bwMode="auto">
          <a:xfrm flipV="1">
            <a:off x="55158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0" name="Oval 154"/>
          <p:cNvSpPr>
            <a:spLocks noChangeArrowheads="1"/>
          </p:cNvSpPr>
          <p:nvPr/>
        </p:nvSpPr>
        <p:spPr bwMode="auto">
          <a:xfrm>
            <a:off x="51943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1" name="Line 31"/>
          <p:cNvSpPr>
            <a:spLocks noChangeShapeType="1"/>
          </p:cNvSpPr>
          <p:nvPr/>
        </p:nvSpPr>
        <p:spPr bwMode="auto">
          <a:xfrm flipV="1">
            <a:off x="56385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22" name="Group 421"/>
          <p:cNvGrpSpPr/>
          <p:nvPr/>
        </p:nvGrpSpPr>
        <p:grpSpPr>
          <a:xfrm>
            <a:off x="5244699" y="2500070"/>
            <a:ext cx="394707" cy="160458"/>
            <a:chOff x="5051502" y="3475038"/>
            <a:chExt cx="394707" cy="182562"/>
          </a:xfrm>
        </p:grpSpPr>
        <p:sp>
          <p:nvSpPr>
            <p:cNvPr id="423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4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5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6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4635134" y="2502634"/>
            <a:ext cx="394707" cy="160458"/>
            <a:chOff x="5051502" y="3475038"/>
            <a:chExt cx="394707" cy="182562"/>
          </a:xfrm>
        </p:grpSpPr>
        <p:sp>
          <p:nvSpPr>
            <p:cNvPr id="428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9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0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4025534" y="2502634"/>
            <a:ext cx="394707" cy="160458"/>
            <a:chOff x="5051502" y="3475038"/>
            <a:chExt cx="394707" cy="182562"/>
          </a:xfrm>
        </p:grpSpPr>
        <p:sp>
          <p:nvSpPr>
            <p:cNvPr id="433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4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5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6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3415899" y="2502634"/>
            <a:ext cx="394707" cy="160458"/>
            <a:chOff x="5051502" y="3475038"/>
            <a:chExt cx="394707" cy="182562"/>
          </a:xfrm>
        </p:grpSpPr>
        <p:sp>
          <p:nvSpPr>
            <p:cNvPr id="438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9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0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1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806334" y="2502876"/>
            <a:ext cx="394707" cy="160458"/>
            <a:chOff x="5051502" y="3475038"/>
            <a:chExt cx="394707" cy="182562"/>
          </a:xfrm>
        </p:grpSpPr>
        <p:sp>
          <p:nvSpPr>
            <p:cNvPr id="443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4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5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6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2196734" y="2502876"/>
            <a:ext cx="394707" cy="160458"/>
            <a:chOff x="5051502" y="3475038"/>
            <a:chExt cx="394707" cy="182562"/>
          </a:xfrm>
        </p:grpSpPr>
        <p:sp>
          <p:nvSpPr>
            <p:cNvPr id="448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9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0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1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2325686" y="1755246"/>
            <a:ext cx="2910468" cy="405896"/>
            <a:chOff x="1981200" y="1371600"/>
            <a:chExt cx="2910468" cy="192088"/>
          </a:xfrm>
        </p:grpSpPr>
        <p:sp>
          <p:nvSpPr>
            <p:cNvPr id="453" name="Line 271"/>
            <p:cNvSpPr>
              <a:spLocks noChangeShapeType="1"/>
            </p:cNvSpPr>
            <p:nvPr/>
          </p:nvSpPr>
          <p:spPr bwMode="auto">
            <a:xfrm flipV="1">
              <a:off x="3458736" y="137795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4" name="Line 272"/>
            <p:cNvSpPr>
              <a:spLocks noChangeShapeType="1"/>
            </p:cNvSpPr>
            <p:nvPr/>
          </p:nvSpPr>
          <p:spPr bwMode="auto">
            <a:xfrm flipV="1">
              <a:off x="3804231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5" name="Line 273"/>
            <p:cNvSpPr>
              <a:spLocks noChangeShapeType="1"/>
            </p:cNvSpPr>
            <p:nvPr/>
          </p:nvSpPr>
          <p:spPr bwMode="auto">
            <a:xfrm flipV="1">
              <a:off x="4557132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6" name="Line 274"/>
            <p:cNvSpPr>
              <a:spLocks noChangeShapeType="1"/>
            </p:cNvSpPr>
            <p:nvPr/>
          </p:nvSpPr>
          <p:spPr bwMode="auto">
            <a:xfrm flipV="1">
              <a:off x="4891668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7" name="Line 274"/>
            <p:cNvSpPr>
              <a:spLocks noChangeShapeType="1"/>
            </p:cNvSpPr>
            <p:nvPr/>
          </p:nvSpPr>
          <p:spPr bwMode="auto">
            <a:xfrm flipV="1">
              <a:off x="1981200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8" name="Line 274"/>
            <p:cNvSpPr>
              <a:spLocks noChangeShapeType="1"/>
            </p:cNvSpPr>
            <p:nvPr/>
          </p:nvSpPr>
          <p:spPr bwMode="auto">
            <a:xfrm flipV="1">
              <a:off x="2453268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2097086" y="3962400"/>
            <a:ext cx="587673" cy="330256"/>
            <a:chOff x="3962400" y="2743199"/>
            <a:chExt cx="587673" cy="375495"/>
          </a:xfrm>
        </p:grpSpPr>
        <p:cxnSp>
          <p:nvCxnSpPr>
            <p:cNvPr id="460" name="Straight Connector 459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" name="Straight Connector 460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Straight Connector 461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" name="Straight Connector 462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4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2706686" y="3962400"/>
            <a:ext cx="587673" cy="330256"/>
            <a:chOff x="3962400" y="2743199"/>
            <a:chExt cx="587673" cy="375495"/>
          </a:xfrm>
        </p:grpSpPr>
        <p:cxnSp>
          <p:nvCxnSpPr>
            <p:cNvPr id="466" name="Straight Connector 465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" name="Straight Connector 466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Straight Connector 467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" name="Straight Connector 468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0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3316286" y="3962400"/>
            <a:ext cx="587673" cy="330256"/>
            <a:chOff x="3962400" y="2743199"/>
            <a:chExt cx="587673" cy="375495"/>
          </a:xfrm>
        </p:grpSpPr>
        <p:cxnSp>
          <p:nvCxnSpPr>
            <p:cNvPr id="472" name="Straight Connector 471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3" name="Straight Connector 472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" name="Straight Connector 473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" name="Straight Connector 474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6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3925886" y="3962400"/>
            <a:ext cx="587673" cy="330256"/>
            <a:chOff x="3962400" y="2743199"/>
            <a:chExt cx="587673" cy="375495"/>
          </a:xfrm>
        </p:grpSpPr>
        <p:cxnSp>
          <p:nvCxnSpPr>
            <p:cNvPr id="478" name="Straight Connector 477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9" name="Straight Connector 478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0" name="Straight Connector 479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" name="Straight Connector 480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2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4535486" y="3962400"/>
            <a:ext cx="587673" cy="330256"/>
            <a:chOff x="3962400" y="2743199"/>
            <a:chExt cx="587673" cy="375495"/>
          </a:xfrm>
        </p:grpSpPr>
        <p:cxnSp>
          <p:nvCxnSpPr>
            <p:cNvPr id="484" name="Straight Connector 483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" name="Straight Connector 484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6" name="Straight Connector 485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7" name="Straight Connector 486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8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89" name="Group 488"/>
          <p:cNvGrpSpPr/>
          <p:nvPr/>
        </p:nvGrpSpPr>
        <p:grpSpPr>
          <a:xfrm>
            <a:off x="5145086" y="3962400"/>
            <a:ext cx="587673" cy="330256"/>
            <a:chOff x="3962400" y="2743199"/>
            <a:chExt cx="587673" cy="375495"/>
          </a:xfrm>
        </p:grpSpPr>
        <p:cxnSp>
          <p:nvCxnSpPr>
            <p:cNvPr id="490" name="Straight Connector 489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" name="Straight Connector 490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2" name="Straight Connector 491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3" name="Straight Connector 492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4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495" name="Object 4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01112"/>
              </p:ext>
            </p:extLst>
          </p:nvPr>
        </p:nvGraphicFramePr>
        <p:xfrm>
          <a:off x="7026270" y="2787041"/>
          <a:ext cx="258012" cy="1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2787041"/>
                        <a:ext cx="258012" cy="12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" name="Object 4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87810"/>
              </p:ext>
            </p:extLst>
          </p:nvPr>
        </p:nvGraphicFramePr>
        <p:xfrm>
          <a:off x="7026270" y="3129815"/>
          <a:ext cx="139070" cy="1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4" name="Equation" r:id="rId39" imgW="177480" imgH="177480" progId="Equation.DSMT4">
                  <p:embed/>
                </p:oleObj>
              </mc:Choice>
              <mc:Fallback>
                <p:oleObj name="Equation" r:id="rId39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3129815"/>
                        <a:ext cx="139070" cy="12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" name="Object 4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35849"/>
              </p:ext>
            </p:extLst>
          </p:nvPr>
        </p:nvGraphicFramePr>
        <p:xfrm>
          <a:off x="7026270" y="2959994"/>
          <a:ext cx="199456" cy="1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" name="Equation" r:id="rId41" imgW="253800" imgH="177480" progId="Equation.DSMT4">
                  <p:embed/>
                </p:oleObj>
              </mc:Choice>
              <mc:Fallback>
                <p:oleObj name="Equation" r:id="rId4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2959994"/>
                        <a:ext cx="199456" cy="12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" name="Object 4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08952"/>
              </p:ext>
            </p:extLst>
          </p:nvPr>
        </p:nvGraphicFramePr>
        <p:xfrm>
          <a:off x="7026270" y="3303981"/>
          <a:ext cx="69535" cy="11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Equation" r:id="rId43" imgW="88707" imgH="164742" progId="Equation.DSMT4">
                  <p:embed/>
                </p:oleObj>
              </mc:Choice>
              <mc:Fallback>
                <p:oleObj name="Equation" r:id="rId43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3303981"/>
                        <a:ext cx="69535" cy="115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9" name="Straight Connector 498"/>
          <p:cNvCxnSpPr/>
          <p:nvPr/>
        </p:nvCxnSpPr>
        <p:spPr bwMode="auto">
          <a:xfrm>
            <a:off x="6935270" y="3366952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0" name="Group 499"/>
          <p:cNvGrpSpPr/>
          <p:nvPr/>
        </p:nvGrpSpPr>
        <p:grpSpPr>
          <a:xfrm>
            <a:off x="6333287" y="2776528"/>
            <a:ext cx="653256" cy="614373"/>
            <a:chOff x="5112857" y="5197557"/>
            <a:chExt cx="416879" cy="423127"/>
          </a:xfrm>
        </p:grpSpPr>
        <p:pic>
          <p:nvPicPr>
            <p:cNvPr id="501" name="Picture 85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364" y="5197557"/>
              <a:ext cx="407590" cy="417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2" name="Rectangle 288"/>
            <p:cNvSpPr>
              <a:spLocks noChangeArrowheads="1"/>
            </p:cNvSpPr>
            <p:nvPr/>
          </p:nvSpPr>
          <p:spPr bwMode="auto">
            <a:xfrm>
              <a:off x="5112857" y="5198650"/>
              <a:ext cx="414932" cy="422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3" name="Line 290"/>
            <p:cNvSpPr>
              <a:spLocks noChangeShapeType="1"/>
            </p:cNvSpPr>
            <p:nvPr/>
          </p:nvSpPr>
          <p:spPr bwMode="auto">
            <a:xfrm flipH="1">
              <a:off x="5117825" y="5604190"/>
              <a:ext cx="41191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504" name="Picture 7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07" y="195262"/>
            <a:ext cx="26769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10400" cy="3349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Algorithm Example: Presenting Training Input Exactly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7AF1-7C76-4E22-B08E-6574EBCC502A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5729209" y="3211436"/>
            <a:ext cx="38417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297"/>
          <p:cNvSpPr>
            <a:spLocks noChangeArrowheads="1"/>
          </p:cNvSpPr>
          <p:nvPr/>
        </p:nvSpPr>
        <p:spPr bwMode="auto">
          <a:xfrm>
            <a:off x="5948362" y="2204408"/>
            <a:ext cx="1443038" cy="1419062"/>
          </a:xfrm>
          <a:prstGeom prst="roundRect">
            <a:avLst>
              <a:gd name="adj" fmla="val 450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AutoShape 285"/>
          <p:cNvSpPr>
            <a:spLocks noChangeArrowheads="1"/>
          </p:cNvSpPr>
          <p:nvPr/>
        </p:nvSpPr>
        <p:spPr bwMode="auto">
          <a:xfrm>
            <a:off x="6231866" y="4354290"/>
            <a:ext cx="982159" cy="6165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21631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22934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Line 83"/>
          <p:cNvSpPr>
            <a:spLocks noChangeShapeType="1"/>
          </p:cNvSpPr>
          <p:nvPr/>
        </p:nvSpPr>
        <p:spPr bwMode="auto">
          <a:xfrm>
            <a:off x="24294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83"/>
          <p:cNvSpPr>
            <a:spLocks noChangeShapeType="1"/>
          </p:cNvSpPr>
          <p:nvPr/>
        </p:nvSpPr>
        <p:spPr bwMode="auto">
          <a:xfrm>
            <a:off x="25542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>
            <a:off x="2772712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>
            <a:off x="2903080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3039026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Line 83"/>
          <p:cNvSpPr>
            <a:spLocks noChangeShapeType="1"/>
          </p:cNvSpPr>
          <p:nvPr/>
        </p:nvSpPr>
        <p:spPr bwMode="auto">
          <a:xfrm>
            <a:off x="3163886" y="4289124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>
            <a:off x="33823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35126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Line 83"/>
          <p:cNvSpPr>
            <a:spLocks noChangeShapeType="1"/>
          </p:cNvSpPr>
          <p:nvPr/>
        </p:nvSpPr>
        <p:spPr bwMode="auto">
          <a:xfrm>
            <a:off x="36486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37734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39919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41222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>
            <a:off x="42582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Line 83"/>
          <p:cNvSpPr>
            <a:spLocks noChangeShapeType="1"/>
          </p:cNvSpPr>
          <p:nvPr/>
        </p:nvSpPr>
        <p:spPr bwMode="auto">
          <a:xfrm>
            <a:off x="43830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>
            <a:off x="46015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47318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48678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Line 83"/>
          <p:cNvSpPr>
            <a:spLocks noChangeShapeType="1"/>
          </p:cNvSpPr>
          <p:nvPr/>
        </p:nvSpPr>
        <p:spPr bwMode="auto">
          <a:xfrm>
            <a:off x="49926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5211112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Line 58"/>
          <p:cNvSpPr>
            <a:spLocks noChangeShapeType="1"/>
          </p:cNvSpPr>
          <p:nvPr/>
        </p:nvSpPr>
        <p:spPr bwMode="auto">
          <a:xfrm>
            <a:off x="5341480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Line 83"/>
          <p:cNvSpPr>
            <a:spLocks noChangeShapeType="1"/>
          </p:cNvSpPr>
          <p:nvPr/>
        </p:nvSpPr>
        <p:spPr bwMode="auto">
          <a:xfrm>
            <a:off x="547742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Line 83"/>
          <p:cNvSpPr>
            <a:spLocks noChangeShapeType="1"/>
          </p:cNvSpPr>
          <p:nvPr/>
        </p:nvSpPr>
        <p:spPr bwMode="auto">
          <a:xfrm>
            <a:off x="5602286" y="4282440"/>
            <a:ext cx="6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16286" y="3429000"/>
            <a:ext cx="584993" cy="350838"/>
            <a:chOff x="1752600" y="3531763"/>
            <a:chExt cx="584993" cy="350838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25886" y="3429000"/>
            <a:ext cx="584993" cy="350838"/>
            <a:chOff x="1752600" y="3531763"/>
            <a:chExt cx="584993" cy="350838"/>
          </a:xfrm>
        </p:grpSpPr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35486" y="3429000"/>
            <a:ext cx="584993" cy="350838"/>
            <a:chOff x="1752600" y="3531763"/>
            <a:chExt cx="584993" cy="350838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45086" y="3429000"/>
            <a:ext cx="584993" cy="350838"/>
            <a:chOff x="1752600" y="3531763"/>
            <a:chExt cx="584993" cy="350838"/>
          </a:xfrm>
        </p:grpSpPr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8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706686" y="2617363"/>
            <a:ext cx="584993" cy="35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" name="Line 97"/>
          <p:cNvSpPr>
            <a:spLocks noChangeShapeType="1"/>
          </p:cNvSpPr>
          <p:nvPr/>
        </p:nvSpPr>
        <p:spPr bwMode="auto">
          <a:xfrm flipV="1">
            <a:off x="2808363" y="2686129"/>
            <a:ext cx="0" cy="2856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" name="Rectangle 20"/>
          <p:cNvSpPr>
            <a:spLocks noChangeArrowheads="1"/>
          </p:cNvSpPr>
          <p:nvPr/>
        </p:nvSpPr>
        <p:spPr bwMode="auto">
          <a:xfrm>
            <a:off x="3316286" y="2617363"/>
            <a:ext cx="584993" cy="35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Line 92"/>
          <p:cNvSpPr>
            <a:spLocks noChangeShapeType="1"/>
          </p:cNvSpPr>
          <p:nvPr/>
        </p:nvSpPr>
        <p:spPr bwMode="auto">
          <a:xfrm flipV="1">
            <a:off x="3811083" y="2686129"/>
            <a:ext cx="0" cy="2856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3925886" y="2617363"/>
            <a:ext cx="584993" cy="35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" name="Line 96"/>
          <p:cNvSpPr>
            <a:spLocks noChangeShapeType="1"/>
          </p:cNvSpPr>
          <p:nvPr/>
        </p:nvSpPr>
        <p:spPr bwMode="auto">
          <a:xfrm flipV="1">
            <a:off x="4158822" y="2686129"/>
            <a:ext cx="0" cy="2856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4535486" y="2617363"/>
            <a:ext cx="584993" cy="35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Line 92"/>
          <p:cNvSpPr>
            <a:spLocks noChangeShapeType="1"/>
          </p:cNvSpPr>
          <p:nvPr/>
        </p:nvSpPr>
        <p:spPr bwMode="auto">
          <a:xfrm flipV="1">
            <a:off x="4900185" y="2686129"/>
            <a:ext cx="0" cy="2856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5145086" y="2617363"/>
            <a:ext cx="584993" cy="35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8" name="Line 97"/>
          <p:cNvSpPr>
            <a:spLocks noChangeShapeType="1"/>
          </p:cNvSpPr>
          <p:nvPr/>
        </p:nvSpPr>
        <p:spPr bwMode="auto">
          <a:xfrm flipV="1">
            <a:off x="5246763" y="2686129"/>
            <a:ext cx="0" cy="2856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097086" y="2133600"/>
            <a:ext cx="584993" cy="354437"/>
            <a:chOff x="1752600" y="1702963"/>
            <a:chExt cx="584993" cy="354437"/>
          </a:xfrm>
        </p:grpSpPr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706686" y="2133600"/>
            <a:ext cx="584993" cy="354437"/>
            <a:chOff x="1752600" y="1702963"/>
            <a:chExt cx="584993" cy="354437"/>
          </a:xfrm>
        </p:grpSpPr>
        <p:sp>
          <p:nvSpPr>
            <p:cNvPr id="97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16286" y="2133600"/>
            <a:ext cx="584993" cy="354437"/>
            <a:chOff x="1752600" y="1702963"/>
            <a:chExt cx="584993" cy="354437"/>
          </a:xfrm>
        </p:grpSpPr>
        <p:sp>
          <p:nvSpPr>
            <p:cNvPr id="103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Line 92"/>
            <p:cNvSpPr>
              <a:spLocks noChangeShapeType="1"/>
            </p:cNvSpPr>
            <p:nvPr/>
          </p:nvSpPr>
          <p:spPr bwMode="auto">
            <a:xfrm flipV="1">
              <a:off x="224739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925886" y="2133600"/>
            <a:ext cx="584993" cy="354437"/>
            <a:chOff x="1752600" y="1702963"/>
            <a:chExt cx="584993" cy="354437"/>
          </a:xfrm>
        </p:grpSpPr>
        <p:sp>
          <p:nvSpPr>
            <p:cNvPr id="109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1" name="Line 96"/>
            <p:cNvSpPr>
              <a:spLocks noChangeShapeType="1"/>
            </p:cNvSpPr>
            <p:nvPr/>
          </p:nvSpPr>
          <p:spPr bwMode="auto">
            <a:xfrm flipV="1">
              <a:off x="1985536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535486" y="2133600"/>
            <a:ext cx="584993" cy="354437"/>
            <a:chOff x="1752600" y="1702963"/>
            <a:chExt cx="584993" cy="354437"/>
          </a:xfrm>
        </p:grpSpPr>
        <p:sp>
          <p:nvSpPr>
            <p:cNvPr id="115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6" name="Line 92"/>
            <p:cNvSpPr>
              <a:spLocks noChangeShapeType="1"/>
            </p:cNvSpPr>
            <p:nvPr/>
          </p:nvSpPr>
          <p:spPr bwMode="auto">
            <a:xfrm flipV="1">
              <a:off x="2117299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145086" y="2133600"/>
            <a:ext cx="584993" cy="354437"/>
            <a:chOff x="1752600" y="1702963"/>
            <a:chExt cx="584993" cy="354437"/>
          </a:xfrm>
        </p:grpSpPr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1752600" y="17029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4" name="Line 97"/>
            <p:cNvSpPr>
              <a:spLocks noChangeShapeType="1"/>
            </p:cNvSpPr>
            <p:nvPr/>
          </p:nvSpPr>
          <p:spPr bwMode="auto">
            <a:xfrm flipV="1">
              <a:off x="1854277" y="17717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1897061" y="2138840"/>
            <a:ext cx="123825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1.0</a:t>
            </a:r>
            <a:endParaRPr lang="en-U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Line 5"/>
          <p:cNvSpPr>
            <a:spLocks noChangeShapeType="1"/>
          </p:cNvSpPr>
          <p:nvPr/>
        </p:nvSpPr>
        <p:spPr bwMode="auto">
          <a:xfrm>
            <a:off x="2063555" y="3962545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" name="Line 6"/>
          <p:cNvSpPr>
            <a:spLocks noChangeShapeType="1"/>
          </p:cNvSpPr>
          <p:nvPr/>
        </p:nvSpPr>
        <p:spPr bwMode="auto">
          <a:xfrm>
            <a:off x="2067033" y="2484991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68361"/>
              </p:ext>
            </p:extLst>
          </p:nvPr>
        </p:nvGraphicFramePr>
        <p:xfrm>
          <a:off x="1641525" y="2265001"/>
          <a:ext cx="24765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304536" imgH="203024" progId="Equation.DSMT4">
                  <p:embed/>
                </p:oleObj>
              </mc:Choice>
              <mc:Fallback>
                <p:oleObj name="Equation" r:id="rId3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525" y="2265001"/>
                        <a:ext cx="247650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 Box 24"/>
          <p:cNvSpPr txBox="1">
            <a:spLocks noChangeArrowheads="1"/>
          </p:cNvSpPr>
          <p:nvPr/>
        </p:nvSpPr>
        <p:spPr bwMode="auto">
          <a:xfrm>
            <a:off x="1957386" y="2405099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1" name="Line 29"/>
          <p:cNvSpPr>
            <a:spLocks noChangeShapeType="1"/>
          </p:cNvSpPr>
          <p:nvPr/>
        </p:nvSpPr>
        <p:spPr bwMode="auto">
          <a:xfrm flipV="1">
            <a:off x="219349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" name="Line 30"/>
          <p:cNvSpPr>
            <a:spLocks noChangeShapeType="1"/>
          </p:cNvSpPr>
          <p:nvPr/>
        </p:nvSpPr>
        <p:spPr bwMode="auto">
          <a:xfrm flipV="1">
            <a:off x="232793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" name="Line 31"/>
          <p:cNvSpPr>
            <a:spLocks noChangeShapeType="1"/>
          </p:cNvSpPr>
          <p:nvPr/>
        </p:nvSpPr>
        <p:spPr bwMode="auto">
          <a:xfrm flipV="1">
            <a:off x="246554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714884"/>
              </p:ext>
            </p:extLst>
          </p:nvPr>
        </p:nvGraphicFramePr>
        <p:xfrm>
          <a:off x="1716088" y="4074457"/>
          <a:ext cx="227012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074457"/>
                        <a:ext cx="227012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Text Box 55"/>
          <p:cNvSpPr txBox="1">
            <a:spLocks noChangeArrowheads="1"/>
          </p:cNvSpPr>
          <p:nvPr/>
        </p:nvSpPr>
        <p:spPr bwMode="auto">
          <a:xfrm>
            <a:off x="1957386" y="4228975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6" name="Text Box 56"/>
          <p:cNvSpPr txBox="1">
            <a:spLocks noChangeArrowheads="1"/>
          </p:cNvSpPr>
          <p:nvPr/>
        </p:nvSpPr>
        <p:spPr bwMode="auto">
          <a:xfrm>
            <a:off x="1957386" y="3902913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graphicFrame>
        <p:nvGraphicFramePr>
          <p:cNvPr id="13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070073"/>
              </p:ext>
            </p:extLst>
          </p:nvPr>
        </p:nvGraphicFramePr>
        <p:xfrm>
          <a:off x="1695478" y="3519366"/>
          <a:ext cx="2508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7" imgW="304536" imgH="203024" progId="Equation.DSMT4">
                  <p:embed/>
                </p:oleObj>
              </mc:Choice>
              <mc:Fallback>
                <p:oleObj name="Equation" r:id="rId7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78" y="3519366"/>
                        <a:ext cx="250825" cy="16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 Box 70"/>
          <p:cNvSpPr txBox="1">
            <a:spLocks noChangeArrowheads="1"/>
          </p:cNvSpPr>
          <p:nvPr/>
        </p:nvSpPr>
        <p:spPr bwMode="auto">
          <a:xfrm>
            <a:off x="1957386" y="3697317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9" name="Text Box 71"/>
          <p:cNvSpPr txBox="1">
            <a:spLocks noChangeArrowheads="1"/>
          </p:cNvSpPr>
          <p:nvPr/>
        </p:nvSpPr>
        <p:spPr bwMode="auto">
          <a:xfrm>
            <a:off x="1957386" y="3352800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40" name="Line 73"/>
          <p:cNvSpPr>
            <a:spLocks noChangeShapeType="1"/>
          </p:cNvSpPr>
          <p:nvPr/>
        </p:nvSpPr>
        <p:spPr bwMode="auto">
          <a:xfrm>
            <a:off x="2069650" y="3428624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1" name="Line 75"/>
          <p:cNvSpPr>
            <a:spLocks noChangeShapeType="1"/>
          </p:cNvSpPr>
          <p:nvPr/>
        </p:nvSpPr>
        <p:spPr bwMode="auto">
          <a:xfrm>
            <a:off x="2065143" y="4294629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42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99222"/>
              </p:ext>
            </p:extLst>
          </p:nvPr>
        </p:nvGraphicFramePr>
        <p:xfrm>
          <a:off x="6383338" y="4399894"/>
          <a:ext cx="7239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9" imgW="888840" imgH="647640" progId="Equation.DSMT4">
                  <p:embed/>
                </p:oleObj>
              </mc:Choice>
              <mc:Fallback>
                <p:oleObj name="Equation" r:id="rId9" imgW="8888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399894"/>
                        <a:ext cx="7239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Line 107"/>
          <p:cNvSpPr>
            <a:spLocks noChangeShapeType="1"/>
          </p:cNvSpPr>
          <p:nvPr/>
        </p:nvSpPr>
        <p:spPr bwMode="auto">
          <a:xfrm>
            <a:off x="5865018" y="3722113"/>
            <a:ext cx="0" cy="787974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" name="Oval 112"/>
          <p:cNvSpPr>
            <a:spLocks noChangeArrowheads="1"/>
          </p:cNvSpPr>
          <p:nvPr/>
        </p:nvSpPr>
        <p:spPr bwMode="auto">
          <a:xfrm>
            <a:off x="2525711" y="5594348"/>
            <a:ext cx="166687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0</a:t>
            </a:r>
          </a:p>
        </p:txBody>
      </p:sp>
      <p:sp>
        <p:nvSpPr>
          <p:cNvPr id="149" name="Oval 113"/>
          <p:cNvSpPr>
            <a:spLocks noChangeArrowheads="1"/>
          </p:cNvSpPr>
          <p:nvPr/>
        </p:nvSpPr>
        <p:spPr bwMode="auto">
          <a:xfrm>
            <a:off x="2761955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50" name="Oval 114"/>
          <p:cNvSpPr>
            <a:spLocks noChangeArrowheads="1"/>
          </p:cNvSpPr>
          <p:nvPr/>
        </p:nvSpPr>
        <p:spPr bwMode="auto">
          <a:xfrm>
            <a:off x="2998199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151" name="Oval 115"/>
          <p:cNvSpPr>
            <a:spLocks noChangeArrowheads="1"/>
          </p:cNvSpPr>
          <p:nvPr/>
        </p:nvSpPr>
        <p:spPr bwMode="auto">
          <a:xfrm>
            <a:off x="3234443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152" name="Oval 116"/>
          <p:cNvSpPr>
            <a:spLocks noChangeArrowheads="1"/>
          </p:cNvSpPr>
          <p:nvPr/>
        </p:nvSpPr>
        <p:spPr bwMode="auto">
          <a:xfrm>
            <a:off x="4419935" y="5594348"/>
            <a:ext cx="16882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8</a:t>
            </a:r>
          </a:p>
        </p:txBody>
      </p:sp>
      <p:sp>
        <p:nvSpPr>
          <p:cNvPr id="153" name="Oval 117"/>
          <p:cNvSpPr>
            <a:spLocks noChangeArrowheads="1"/>
          </p:cNvSpPr>
          <p:nvPr/>
        </p:nvSpPr>
        <p:spPr bwMode="auto">
          <a:xfrm>
            <a:off x="4658315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154" name="Oval 118"/>
          <p:cNvSpPr>
            <a:spLocks noChangeArrowheads="1"/>
          </p:cNvSpPr>
          <p:nvPr/>
        </p:nvSpPr>
        <p:spPr bwMode="auto">
          <a:xfrm>
            <a:off x="4894559" y="5594348"/>
            <a:ext cx="166687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10</a:t>
            </a:r>
          </a:p>
        </p:txBody>
      </p:sp>
      <p:sp>
        <p:nvSpPr>
          <p:cNvPr id="155" name="Oval 119"/>
          <p:cNvSpPr>
            <a:spLocks noChangeArrowheads="1"/>
          </p:cNvSpPr>
          <p:nvPr/>
        </p:nvSpPr>
        <p:spPr bwMode="auto">
          <a:xfrm>
            <a:off x="5130799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11</a:t>
            </a:r>
          </a:p>
        </p:txBody>
      </p:sp>
      <p:sp>
        <p:nvSpPr>
          <p:cNvPr id="156" name="Oval 120"/>
          <p:cNvSpPr>
            <a:spLocks noChangeArrowheads="1"/>
          </p:cNvSpPr>
          <p:nvPr/>
        </p:nvSpPr>
        <p:spPr bwMode="auto">
          <a:xfrm>
            <a:off x="3470687" y="5594348"/>
            <a:ext cx="166687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157" name="Oval 121"/>
          <p:cNvSpPr>
            <a:spLocks noChangeArrowheads="1"/>
          </p:cNvSpPr>
          <p:nvPr/>
        </p:nvSpPr>
        <p:spPr bwMode="auto">
          <a:xfrm>
            <a:off x="3706931" y="5594348"/>
            <a:ext cx="166687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58" name="Oval 122"/>
          <p:cNvSpPr>
            <a:spLocks noChangeArrowheads="1"/>
          </p:cNvSpPr>
          <p:nvPr/>
        </p:nvSpPr>
        <p:spPr bwMode="auto">
          <a:xfrm>
            <a:off x="3943175" y="5594348"/>
            <a:ext cx="16882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159" name="Oval 123"/>
          <p:cNvSpPr>
            <a:spLocks noChangeArrowheads="1"/>
          </p:cNvSpPr>
          <p:nvPr/>
        </p:nvSpPr>
        <p:spPr bwMode="auto">
          <a:xfrm>
            <a:off x="4181555" y="5594348"/>
            <a:ext cx="168823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7</a:t>
            </a:r>
          </a:p>
        </p:txBody>
      </p:sp>
      <p:graphicFrame>
        <p:nvGraphicFramePr>
          <p:cNvPr id="160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01356"/>
              </p:ext>
            </p:extLst>
          </p:nvPr>
        </p:nvGraphicFramePr>
        <p:xfrm>
          <a:off x="2053235" y="5545886"/>
          <a:ext cx="196251" cy="24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1" imgW="177646" imgH="228402" progId="Equation.DSMT4">
                  <p:embed/>
                </p:oleObj>
              </mc:Choice>
              <mc:Fallback>
                <p:oleObj name="Equation" r:id="rId11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235" y="5545886"/>
                        <a:ext cx="196251" cy="24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18463"/>
              </p:ext>
            </p:extLst>
          </p:nvPr>
        </p:nvGraphicFramePr>
        <p:xfrm>
          <a:off x="1911348" y="4665663"/>
          <a:ext cx="114300" cy="13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13" imgW="139579" imgH="164957" progId="Equation.DSMT4">
                  <p:embed/>
                </p:oleObj>
              </mc:Choice>
              <mc:Fallback>
                <p:oleObj name="Equation" r:id="rId13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48" y="4665663"/>
                        <a:ext cx="114300" cy="13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Oval 154"/>
          <p:cNvSpPr>
            <a:spLocks noChangeArrowheads="1"/>
          </p:cNvSpPr>
          <p:nvPr/>
        </p:nvSpPr>
        <p:spPr bwMode="auto">
          <a:xfrm>
            <a:off x="214397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" name="Oval 158"/>
          <p:cNvSpPr>
            <a:spLocks noChangeArrowheads="1"/>
          </p:cNvSpPr>
          <p:nvPr/>
        </p:nvSpPr>
        <p:spPr bwMode="auto">
          <a:xfrm>
            <a:off x="1484311" y="4060075"/>
            <a:ext cx="152400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192" name="Oval 159"/>
          <p:cNvSpPr>
            <a:spLocks noChangeArrowheads="1"/>
          </p:cNvSpPr>
          <p:nvPr/>
        </p:nvSpPr>
        <p:spPr bwMode="auto">
          <a:xfrm>
            <a:off x="1447800" y="2259761"/>
            <a:ext cx="15240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7</a:t>
            </a:r>
          </a:p>
        </p:txBody>
      </p:sp>
      <p:sp>
        <p:nvSpPr>
          <p:cNvPr id="193" name="Oval 160"/>
          <p:cNvSpPr>
            <a:spLocks noChangeArrowheads="1"/>
          </p:cNvSpPr>
          <p:nvPr/>
        </p:nvSpPr>
        <p:spPr bwMode="auto">
          <a:xfrm>
            <a:off x="5907086" y="3756102"/>
            <a:ext cx="146050" cy="147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194" name="Oval 161"/>
          <p:cNvSpPr>
            <a:spLocks noChangeArrowheads="1"/>
          </p:cNvSpPr>
          <p:nvPr/>
        </p:nvSpPr>
        <p:spPr bwMode="auto">
          <a:xfrm>
            <a:off x="5923814" y="1425498"/>
            <a:ext cx="138112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8</a:t>
            </a:r>
          </a:p>
        </p:txBody>
      </p:sp>
      <p:sp>
        <p:nvSpPr>
          <p:cNvPr id="195" name="Oval 162"/>
          <p:cNvSpPr>
            <a:spLocks noChangeArrowheads="1"/>
          </p:cNvSpPr>
          <p:nvPr/>
        </p:nvSpPr>
        <p:spPr bwMode="auto">
          <a:xfrm>
            <a:off x="6059486" y="5257449"/>
            <a:ext cx="14605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196" name="Text Box 163"/>
          <p:cNvSpPr txBox="1">
            <a:spLocks noChangeArrowheads="1"/>
          </p:cNvSpPr>
          <p:nvPr/>
        </p:nvSpPr>
        <p:spPr bwMode="auto">
          <a:xfrm>
            <a:off x="1563686" y="5602286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L0</a:t>
            </a:r>
            <a:endParaRPr lang="en-US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97" name="Text Box 164"/>
          <p:cNvSpPr txBox="1">
            <a:spLocks noChangeArrowheads="1"/>
          </p:cNvSpPr>
          <p:nvPr/>
        </p:nvSpPr>
        <p:spPr bwMode="auto">
          <a:xfrm>
            <a:off x="1563686" y="4651375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L1</a:t>
            </a:r>
            <a:endParaRPr lang="en-US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98" name="Line 165"/>
          <p:cNvSpPr>
            <a:spLocks noChangeShapeType="1"/>
          </p:cNvSpPr>
          <p:nvPr/>
        </p:nvSpPr>
        <p:spPr bwMode="auto">
          <a:xfrm flipH="1">
            <a:off x="5791199" y="16541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9" name="Oval 166"/>
          <p:cNvSpPr>
            <a:spLocks noChangeArrowheads="1"/>
          </p:cNvSpPr>
          <p:nvPr/>
        </p:nvSpPr>
        <p:spPr bwMode="auto">
          <a:xfrm>
            <a:off x="6035324" y="2278566"/>
            <a:ext cx="146050" cy="147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200" name="Oval 167"/>
          <p:cNvSpPr>
            <a:spLocks noChangeArrowheads="1"/>
          </p:cNvSpPr>
          <p:nvPr/>
        </p:nvSpPr>
        <p:spPr bwMode="auto">
          <a:xfrm>
            <a:off x="1484311" y="3509213"/>
            <a:ext cx="152400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201" name="Freeform 168"/>
          <p:cNvSpPr>
            <a:spLocks/>
          </p:cNvSpPr>
          <p:nvPr/>
        </p:nvSpPr>
        <p:spPr bwMode="auto">
          <a:xfrm>
            <a:off x="7109655" y="3530565"/>
            <a:ext cx="168644" cy="887188"/>
          </a:xfrm>
          <a:custGeom>
            <a:avLst/>
            <a:gdLst>
              <a:gd name="T0" fmla="*/ 18 w 69"/>
              <a:gd name="T1" fmla="*/ 414 h 414"/>
              <a:gd name="T2" fmla="*/ 66 w 69"/>
              <a:gd name="T3" fmla="*/ 213 h 414"/>
              <a:gd name="T4" fmla="*/ 0 w 69"/>
              <a:gd name="T5" fmla="*/ 0 h 414"/>
              <a:gd name="T6" fmla="*/ 0 60000 65536"/>
              <a:gd name="T7" fmla="*/ 0 60000 65536"/>
              <a:gd name="T8" fmla="*/ 0 60000 65536"/>
              <a:gd name="connsiteX0" fmla="*/ 0 w 21814"/>
              <a:gd name="connsiteY0" fmla="*/ 12091 h 12091"/>
              <a:gd name="connsiteX1" fmla="*/ 21808 w 21814"/>
              <a:gd name="connsiteY1" fmla="*/ 5145 h 12091"/>
              <a:gd name="connsiteX2" fmla="*/ 12243 w 21814"/>
              <a:gd name="connsiteY2" fmla="*/ 0 h 12091"/>
              <a:gd name="connsiteX0" fmla="*/ 0 w 17463"/>
              <a:gd name="connsiteY0" fmla="*/ 12091 h 12091"/>
              <a:gd name="connsiteX1" fmla="*/ 17455 w 17463"/>
              <a:gd name="connsiteY1" fmla="*/ 5700 h 12091"/>
              <a:gd name="connsiteX2" fmla="*/ 12243 w 17463"/>
              <a:gd name="connsiteY2" fmla="*/ 0 h 12091"/>
              <a:gd name="connsiteX0" fmla="*/ 0 w 17463"/>
              <a:gd name="connsiteY0" fmla="*/ 13499 h 13499"/>
              <a:gd name="connsiteX1" fmla="*/ 17455 w 17463"/>
              <a:gd name="connsiteY1" fmla="*/ 7108 h 13499"/>
              <a:gd name="connsiteX2" fmla="*/ 11987 w 17463"/>
              <a:gd name="connsiteY2" fmla="*/ 0 h 13499"/>
              <a:gd name="connsiteX0" fmla="*/ 0 w 14903"/>
              <a:gd name="connsiteY0" fmla="*/ 13499 h 13499"/>
              <a:gd name="connsiteX1" fmla="*/ 14894 w 14903"/>
              <a:gd name="connsiteY1" fmla="*/ 7193 h 13499"/>
              <a:gd name="connsiteX2" fmla="*/ 11987 w 14903"/>
              <a:gd name="connsiteY2" fmla="*/ 0 h 13499"/>
              <a:gd name="connsiteX0" fmla="*/ 0 w 15516"/>
              <a:gd name="connsiteY0" fmla="*/ 13499 h 13499"/>
              <a:gd name="connsiteX1" fmla="*/ 14894 w 15516"/>
              <a:gd name="connsiteY1" fmla="*/ 7193 h 13499"/>
              <a:gd name="connsiteX2" fmla="*/ 11987 w 15516"/>
              <a:gd name="connsiteY2" fmla="*/ 0 h 13499"/>
              <a:gd name="connsiteX0" fmla="*/ 0 w 15516"/>
              <a:gd name="connsiteY0" fmla="*/ 13499 h 13499"/>
              <a:gd name="connsiteX1" fmla="*/ 14894 w 15516"/>
              <a:gd name="connsiteY1" fmla="*/ 7193 h 13499"/>
              <a:gd name="connsiteX2" fmla="*/ 11987 w 15516"/>
              <a:gd name="connsiteY2" fmla="*/ 0 h 13499"/>
              <a:gd name="connsiteX0" fmla="*/ 0 w 15396"/>
              <a:gd name="connsiteY0" fmla="*/ 13499 h 13499"/>
              <a:gd name="connsiteX1" fmla="*/ 14894 w 15396"/>
              <a:gd name="connsiteY1" fmla="*/ 7193 h 13499"/>
              <a:gd name="connsiteX2" fmla="*/ 11987 w 15396"/>
              <a:gd name="connsiteY2" fmla="*/ 0 h 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96" h="13499">
                <a:moveTo>
                  <a:pt x="0" y="13499"/>
                </a:moveTo>
                <a:cubicBezTo>
                  <a:pt x="1159" y="12702"/>
                  <a:pt x="12584" y="10046"/>
                  <a:pt x="14894" y="7193"/>
                </a:cubicBezTo>
                <a:cubicBezTo>
                  <a:pt x="16470" y="5246"/>
                  <a:pt x="14016" y="1087"/>
                  <a:pt x="11987" y="0"/>
                </a:cubicBezTo>
              </a:path>
            </a:pathLst>
          </a:custGeom>
          <a:noFill/>
          <a:ln w="9525" cap="flat">
            <a:solidFill>
              <a:srgbClr val="996633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2" name="Line 233"/>
          <p:cNvSpPr>
            <a:spLocks noChangeShapeType="1"/>
          </p:cNvSpPr>
          <p:nvPr/>
        </p:nvSpPr>
        <p:spPr bwMode="auto">
          <a:xfrm>
            <a:off x="2041524" y="2652712"/>
            <a:ext cx="53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3" name="Line 234"/>
          <p:cNvSpPr>
            <a:spLocks noChangeShapeType="1"/>
          </p:cNvSpPr>
          <p:nvPr/>
        </p:nvSpPr>
        <p:spPr bwMode="auto">
          <a:xfrm>
            <a:off x="2067033" y="2966627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04" name="Object 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71"/>
              </p:ext>
            </p:extLst>
          </p:nvPr>
        </p:nvGraphicFramePr>
        <p:xfrm>
          <a:off x="1504950" y="2710550"/>
          <a:ext cx="24765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15" imgW="304536" imgH="203024" progId="Equation.DSMT4">
                  <p:embed/>
                </p:oleObj>
              </mc:Choice>
              <mc:Fallback>
                <p:oleObj name="Equation" r:id="rId15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710550"/>
                        <a:ext cx="247650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Text Box 240"/>
          <p:cNvSpPr txBox="1">
            <a:spLocks noChangeArrowheads="1"/>
          </p:cNvSpPr>
          <p:nvPr/>
        </p:nvSpPr>
        <p:spPr bwMode="auto">
          <a:xfrm>
            <a:off x="1957386" y="2892942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206" name="Text Box 241"/>
          <p:cNvSpPr txBox="1">
            <a:spLocks noChangeArrowheads="1"/>
          </p:cNvSpPr>
          <p:nvPr/>
        </p:nvSpPr>
        <p:spPr bwMode="auto">
          <a:xfrm>
            <a:off x="1769025" y="2617155"/>
            <a:ext cx="25648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1000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7" name="Oval 255"/>
          <p:cNvSpPr>
            <a:spLocks noChangeArrowheads="1"/>
          </p:cNvSpPr>
          <p:nvPr/>
        </p:nvSpPr>
        <p:spPr bwMode="auto">
          <a:xfrm>
            <a:off x="1290127" y="2704560"/>
            <a:ext cx="15240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208" name="Text Box 279"/>
          <p:cNvSpPr txBox="1">
            <a:spLocks noChangeArrowheads="1"/>
          </p:cNvSpPr>
          <p:nvPr/>
        </p:nvSpPr>
        <p:spPr bwMode="auto">
          <a:xfrm>
            <a:off x="6089649" y="3762955"/>
            <a:ext cx="118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cs typeface="Arial" charset="0"/>
              </a:rPr>
              <a:t>Round 1: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 Find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hard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 max </a:t>
            </a:r>
            <a:r>
              <a:rPr lang="en-US" sz="800" i="1" dirty="0">
                <a:solidFill>
                  <a:srgbClr val="000000"/>
                </a:solidFill>
                <a:cs typeface="Arial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 in each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cluster (ties broken at random)</a:t>
            </a:r>
            <a:endParaRPr lang="en-US" sz="800" i="1" baseline="-25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09" name="Text Box 280"/>
          <p:cNvSpPr txBox="1">
            <a:spLocks noChangeArrowheads="1"/>
          </p:cNvSpPr>
          <p:nvPr/>
        </p:nvSpPr>
        <p:spPr bwMode="auto">
          <a:xfrm>
            <a:off x="6278562" y="2209800"/>
            <a:ext cx="1019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Set expansivity (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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of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L1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activation function (i.e., of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the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V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-to-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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transform)</a:t>
            </a:r>
            <a:endParaRPr lang="en-US" sz="800" i="1" baseline="-25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10" name="Text Box 281"/>
          <p:cNvSpPr txBox="1">
            <a:spLocks noChangeArrowheads="1"/>
          </p:cNvSpPr>
          <p:nvPr/>
        </p:nvSpPr>
        <p:spPr bwMode="auto">
          <a:xfrm>
            <a:off x="6270470" y="5242581"/>
            <a:ext cx="1038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Compute </a:t>
            </a:r>
            <a:r>
              <a:rPr lang="en-US" sz="800" i="1" dirty="0">
                <a:solidFill>
                  <a:srgbClr val="000000"/>
                </a:solidFill>
                <a:cs typeface="Arial" charset="0"/>
              </a:rPr>
              <a:t>G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:  average of the max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V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’s</a:t>
            </a:r>
            <a:endParaRPr lang="en-US" sz="800" i="1" baseline="-25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11" name="Text Box 282"/>
          <p:cNvSpPr txBox="1">
            <a:spLocks noChangeArrowheads="1"/>
          </p:cNvSpPr>
          <p:nvPr/>
        </p:nvSpPr>
        <p:spPr bwMode="auto">
          <a:xfrm>
            <a:off x="6103202" y="1447800"/>
            <a:ext cx="1228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0" rIns="0" bIns="18288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cs typeface="Arial" charset="0"/>
              </a:rPr>
              <a:t>Round 2: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 Separate draws in the </a:t>
            </a:r>
            <a:r>
              <a:rPr lang="en-US" sz="800" i="1" dirty="0" smtClean="0">
                <a:solidFill>
                  <a:srgbClr val="000000"/>
                </a:solidFill>
                <a:cs typeface="Arial" charset="0"/>
              </a:rPr>
              <a:t>Q=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6 mincs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(i.e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., 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soft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max in </a:t>
            </a:r>
            <a:r>
              <a:rPr lang="en-US" sz="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each 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cluster)</a:t>
            </a: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 yields L1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code, 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</a:t>
            </a:r>
            <a:r>
              <a:rPr lang="en-US" sz="800" i="1" baseline="-25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1</a:t>
            </a:r>
            <a:r>
              <a:rPr lang="en-US" sz="800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</a:p>
        </p:txBody>
      </p:sp>
      <p:sp>
        <p:nvSpPr>
          <p:cNvPr id="212" name="Line 283"/>
          <p:cNvSpPr>
            <a:spLocks noChangeShapeType="1"/>
          </p:cNvSpPr>
          <p:nvPr/>
        </p:nvSpPr>
        <p:spPr bwMode="auto">
          <a:xfrm rot="16200000">
            <a:off x="6081926" y="4422966"/>
            <a:ext cx="0" cy="311345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3" name="Arc 284"/>
          <p:cNvSpPr>
            <a:spLocks/>
          </p:cNvSpPr>
          <p:nvPr/>
        </p:nvSpPr>
        <p:spPr bwMode="auto">
          <a:xfrm flipH="1" flipV="1">
            <a:off x="5865018" y="4510087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14" name="Object 2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62791"/>
              </p:ext>
            </p:extLst>
          </p:nvPr>
        </p:nvGraphicFramePr>
        <p:xfrm>
          <a:off x="6600824" y="3427413"/>
          <a:ext cx="142875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17" imgW="152202" imgH="177569" progId="Equation.DSMT4">
                  <p:embed/>
                </p:oleObj>
              </mc:Choice>
              <mc:Fallback>
                <p:oleObj name="Equation" r:id="rId17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4" y="3427413"/>
                        <a:ext cx="142875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35147"/>
              </p:ext>
            </p:extLst>
          </p:nvPr>
        </p:nvGraphicFramePr>
        <p:xfrm>
          <a:off x="6925161" y="3425826"/>
          <a:ext cx="62357" cy="10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9" imgW="88707" imgH="164742" progId="Equation.DSMT4">
                  <p:embed/>
                </p:oleObj>
              </mc:Choice>
              <mc:Fallback>
                <p:oleObj name="Equation" r:id="rId19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161" y="3425826"/>
                        <a:ext cx="62357" cy="103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2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83416"/>
              </p:ext>
            </p:extLst>
          </p:nvPr>
        </p:nvGraphicFramePr>
        <p:xfrm>
          <a:off x="6296024" y="3427413"/>
          <a:ext cx="90254" cy="10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4" y="3427413"/>
                        <a:ext cx="90254" cy="109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200968"/>
              </p:ext>
            </p:extLst>
          </p:nvPr>
        </p:nvGraphicFramePr>
        <p:xfrm>
          <a:off x="6135686" y="3031066"/>
          <a:ext cx="123825" cy="13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23" imgW="152268" imgH="164957" progId="Equation.DSMT4">
                  <p:embed/>
                </p:oleObj>
              </mc:Choice>
              <mc:Fallback>
                <p:oleObj name="Equation" r:id="rId23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6" y="3031066"/>
                        <a:ext cx="123825" cy="13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" name="Text Box 298"/>
          <p:cNvSpPr txBox="1">
            <a:spLocks noChangeArrowheads="1"/>
          </p:cNvSpPr>
          <p:nvPr/>
        </p:nvSpPr>
        <p:spPr bwMode="auto">
          <a:xfrm>
            <a:off x="1787524" y="1524000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L1</a:t>
            </a:r>
            <a:endParaRPr lang="en-US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2097086" y="1371600"/>
            <a:ext cx="584993" cy="460375"/>
            <a:chOff x="2200275" y="1160840"/>
            <a:chExt cx="584993" cy="460375"/>
          </a:xfrm>
        </p:grpSpPr>
        <p:sp>
          <p:nvSpPr>
            <p:cNvPr id="22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2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2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2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2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2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706686" y="1371600"/>
            <a:ext cx="584993" cy="460375"/>
            <a:chOff x="2200275" y="1160840"/>
            <a:chExt cx="584993" cy="460375"/>
          </a:xfrm>
        </p:grpSpPr>
        <p:sp>
          <p:nvSpPr>
            <p:cNvPr id="23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3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3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3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3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3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706686" y="4495800"/>
            <a:ext cx="584993" cy="460375"/>
            <a:chOff x="2200275" y="1160840"/>
            <a:chExt cx="584993" cy="460375"/>
          </a:xfrm>
        </p:grpSpPr>
        <p:sp>
          <p:nvSpPr>
            <p:cNvPr id="24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4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4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4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4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4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097086" y="4495800"/>
            <a:ext cx="584993" cy="460375"/>
            <a:chOff x="2200275" y="1160840"/>
            <a:chExt cx="584993" cy="460375"/>
          </a:xfrm>
        </p:grpSpPr>
        <p:sp>
          <p:nvSpPr>
            <p:cNvPr id="25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5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5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5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5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5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316286" y="1371600"/>
            <a:ext cx="584993" cy="460375"/>
            <a:chOff x="2200275" y="1160840"/>
            <a:chExt cx="584993" cy="460375"/>
          </a:xfrm>
        </p:grpSpPr>
        <p:sp>
          <p:nvSpPr>
            <p:cNvPr id="26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6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6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6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6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6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3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925886" y="1371600"/>
            <a:ext cx="584993" cy="460375"/>
            <a:chOff x="2200275" y="1160840"/>
            <a:chExt cx="584993" cy="460375"/>
          </a:xfrm>
        </p:grpSpPr>
        <p:sp>
          <p:nvSpPr>
            <p:cNvPr id="27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7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7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7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7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7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535486" y="1371600"/>
            <a:ext cx="584993" cy="460375"/>
            <a:chOff x="2200275" y="1160840"/>
            <a:chExt cx="584993" cy="460375"/>
          </a:xfrm>
        </p:grpSpPr>
        <p:sp>
          <p:nvSpPr>
            <p:cNvPr id="28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8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grpSp>
          <p:nvGrpSpPr>
            <p:cNvPr id="28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8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8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5145086" y="1371600"/>
            <a:ext cx="584993" cy="460375"/>
            <a:chOff x="2200275" y="1160840"/>
            <a:chExt cx="584993" cy="460375"/>
          </a:xfrm>
        </p:grpSpPr>
        <p:sp>
          <p:nvSpPr>
            <p:cNvPr id="29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9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29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29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29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9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3316286" y="4495800"/>
            <a:ext cx="584993" cy="460375"/>
            <a:chOff x="2200275" y="1160840"/>
            <a:chExt cx="584993" cy="460375"/>
          </a:xfrm>
        </p:grpSpPr>
        <p:sp>
          <p:nvSpPr>
            <p:cNvPr id="30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0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0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0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0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0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3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3925886" y="4495800"/>
            <a:ext cx="584993" cy="460375"/>
            <a:chOff x="2200275" y="1160840"/>
            <a:chExt cx="584993" cy="460375"/>
          </a:xfrm>
        </p:grpSpPr>
        <p:sp>
          <p:nvSpPr>
            <p:cNvPr id="31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1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1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1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1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1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4535486" y="4495800"/>
            <a:ext cx="584993" cy="460375"/>
            <a:chOff x="2200275" y="1160840"/>
            <a:chExt cx="584993" cy="460375"/>
          </a:xfrm>
        </p:grpSpPr>
        <p:sp>
          <p:nvSpPr>
            <p:cNvPr id="32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2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2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grpSp>
          <p:nvGrpSpPr>
            <p:cNvPr id="32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2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2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145086" y="4495800"/>
            <a:ext cx="584993" cy="460375"/>
            <a:chOff x="2200275" y="1160840"/>
            <a:chExt cx="584993" cy="460375"/>
          </a:xfrm>
        </p:grpSpPr>
        <p:sp>
          <p:nvSpPr>
            <p:cNvPr id="332" name="AutoShape 169"/>
            <p:cNvSpPr>
              <a:spLocks noChangeArrowheads="1"/>
            </p:cNvSpPr>
            <p:nvPr/>
          </p:nvSpPr>
          <p:spPr bwMode="auto">
            <a:xfrm>
              <a:off x="222665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33" name="AutoShape 170"/>
            <p:cNvSpPr>
              <a:spLocks noChangeArrowheads="1"/>
            </p:cNvSpPr>
            <p:nvPr/>
          </p:nvSpPr>
          <p:spPr bwMode="auto">
            <a:xfrm>
              <a:off x="2360007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334" name="AutoShape 171"/>
            <p:cNvSpPr>
              <a:spLocks noChangeArrowheads="1"/>
            </p:cNvSpPr>
            <p:nvPr/>
          </p:nvSpPr>
          <p:spPr bwMode="auto">
            <a:xfrm>
              <a:off x="2496532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grpSp>
          <p:nvGrpSpPr>
            <p:cNvPr id="335" name="Group 193"/>
            <p:cNvGrpSpPr>
              <a:grpSpLocks/>
            </p:cNvGrpSpPr>
            <p:nvPr/>
          </p:nvGrpSpPr>
          <p:grpSpPr bwMode="auto">
            <a:xfrm>
              <a:off x="2200275" y="1160840"/>
              <a:ext cx="584993" cy="460375"/>
              <a:chOff x="2109" y="528"/>
              <a:chExt cx="2547" cy="3168"/>
            </a:xfrm>
          </p:grpSpPr>
          <p:sp>
            <p:nvSpPr>
              <p:cNvPr id="337" name="Oval 194"/>
              <p:cNvSpPr>
                <a:spLocks noChangeArrowheads="1"/>
              </p:cNvSpPr>
              <p:nvPr/>
            </p:nvSpPr>
            <p:spPr bwMode="auto">
              <a:xfrm>
                <a:off x="2112" y="52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8" name="Oval 19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544" cy="528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9" name="Line 196"/>
              <p:cNvSpPr>
                <a:spLocks noChangeShapeType="1"/>
              </p:cNvSpPr>
              <p:nvPr/>
            </p:nvSpPr>
            <p:spPr bwMode="auto">
              <a:xfrm>
                <a:off x="2109" y="785"/>
                <a:ext cx="0" cy="2651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0" name="Line 197"/>
              <p:cNvSpPr>
                <a:spLocks noChangeShapeType="1"/>
              </p:cNvSpPr>
              <p:nvPr/>
            </p:nvSpPr>
            <p:spPr bwMode="auto">
              <a:xfrm>
                <a:off x="4656" y="796"/>
                <a:ext cx="0" cy="26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36" name="AutoShape 173"/>
            <p:cNvSpPr>
              <a:spLocks noChangeArrowheads="1"/>
            </p:cNvSpPr>
            <p:nvPr/>
          </p:nvSpPr>
          <p:spPr bwMode="auto">
            <a:xfrm>
              <a:off x="2617183" y="1295400"/>
              <a:ext cx="134937" cy="2042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</p:grpSp>
      <p:sp>
        <p:nvSpPr>
          <p:cNvPr id="342" name="Rectangle 20"/>
          <p:cNvSpPr>
            <a:spLocks noChangeArrowheads="1"/>
          </p:cNvSpPr>
          <p:nvPr/>
        </p:nvSpPr>
        <p:spPr bwMode="auto">
          <a:xfrm>
            <a:off x="2097086" y="2617363"/>
            <a:ext cx="584993" cy="35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4" name="Line 96"/>
          <p:cNvSpPr>
            <a:spLocks noChangeShapeType="1"/>
          </p:cNvSpPr>
          <p:nvPr/>
        </p:nvSpPr>
        <p:spPr bwMode="auto">
          <a:xfrm flipV="1">
            <a:off x="2330022" y="2686129"/>
            <a:ext cx="0" cy="2856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" name="Line 31"/>
          <p:cNvSpPr>
            <a:spLocks noChangeShapeType="1"/>
          </p:cNvSpPr>
          <p:nvPr/>
        </p:nvSpPr>
        <p:spPr bwMode="auto">
          <a:xfrm flipV="1">
            <a:off x="258820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" name="Line 75"/>
          <p:cNvSpPr>
            <a:spLocks noChangeShapeType="1"/>
          </p:cNvSpPr>
          <p:nvPr/>
        </p:nvSpPr>
        <p:spPr bwMode="auto">
          <a:xfrm>
            <a:off x="2066295" y="3778712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9" name="Line 29"/>
          <p:cNvSpPr>
            <a:spLocks noChangeShapeType="1"/>
          </p:cNvSpPr>
          <p:nvPr/>
        </p:nvSpPr>
        <p:spPr bwMode="auto">
          <a:xfrm flipV="1">
            <a:off x="2193894" y="377908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0" name="Line 30"/>
          <p:cNvSpPr>
            <a:spLocks noChangeShapeType="1"/>
          </p:cNvSpPr>
          <p:nvPr/>
        </p:nvSpPr>
        <p:spPr bwMode="auto">
          <a:xfrm flipV="1">
            <a:off x="2328328" y="378093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1" name="Line 31"/>
          <p:cNvSpPr>
            <a:spLocks noChangeShapeType="1"/>
          </p:cNvSpPr>
          <p:nvPr/>
        </p:nvSpPr>
        <p:spPr bwMode="auto">
          <a:xfrm flipV="1">
            <a:off x="2465937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2" name="Line 31"/>
          <p:cNvSpPr>
            <a:spLocks noChangeShapeType="1"/>
          </p:cNvSpPr>
          <p:nvPr/>
        </p:nvSpPr>
        <p:spPr bwMode="auto">
          <a:xfrm flipV="1">
            <a:off x="2588601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3" name="Line 29"/>
          <p:cNvSpPr>
            <a:spLocks noChangeShapeType="1"/>
          </p:cNvSpPr>
          <p:nvPr/>
        </p:nvSpPr>
        <p:spPr bwMode="auto">
          <a:xfrm flipV="1">
            <a:off x="2805188" y="377908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4" name="Line 30"/>
          <p:cNvSpPr>
            <a:spLocks noChangeShapeType="1"/>
          </p:cNvSpPr>
          <p:nvPr/>
        </p:nvSpPr>
        <p:spPr bwMode="auto">
          <a:xfrm flipV="1">
            <a:off x="2939622" y="378093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5" name="Line 31"/>
          <p:cNvSpPr>
            <a:spLocks noChangeShapeType="1"/>
          </p:cNvSpPr>
          <p:nvPr/>
        </p:nvSpPr>
        <p:spPr bwMode="auto">
          <a:xfrm flipV="1">
            <a:off x="3077231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6" name="Line 31"/>
          <p:cNvSpPr>
            <a:spLocks noChangeShapeType="1"/>
          </p:cNvSpPr>
          <p:nvPr/>
        </p:nvSpPr>
        <p:spPr bwMode="auto">
          <a:xfrm flipV="1">
            <a:off x="3199895" y="37790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57" name="Group 356"/>
          <p:cNvGrpSpPr/>
          <p:nvPr/>
        </p:nvGrpSpPr>
        <p:grpSpPr>
          <a:xfrm>
            <a:off x="2097086" y="3428250"/>
            <a:ext cx="584993" cy="350838"/>
            <a:chOff x="1752600" y="3531763"/>
            <a:chExt cx="584993" cy="350838"/>
          </a:xfrm>
        </p:grpSpPr>
        <p:sp>
          <p:nvSpPr>
            <p:cNvPr id="358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9" name="Line 57"/>
            <p:cNvSpPr>
              <a:spLocks noChangeShapeType="1"/>
            </p:cNvSpPr>
            <p:nvPr/>
          </p:nvSpPr>
          <p:spPr bwMode="auto">
            <a:xfrm>
              <a:off x="1818626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1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2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2706686" y="3428250"/>
            <a:ext cx="584993" cy="350838"/>
            <a:chOff x="1752600" y="3531763"/>
            <a:chExt cx="584993" cy="350838"/>
          </a:xfrm>
        </p:grpSpPr>
        <p:sp>
          <p:nvSpPr>
            <p:cNvPr id="364" name="Rectangle 20"/>
            <p:cNvSpPr>
              <a:spLocks noChangeArrowheads="1"/>
            </p:cNvSpPr>
            <p:nvPr/>
          </p:nvSpPr>
          <p:spPr bwMode="auto">
            <a:xfrm>
              <a:off x="1752600" y="3531763"/>
              <a:ext cx="584993" cy="3508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6" name="Line 58"/>
            <p:cNvSpPr>
              <a:spLocks noChangeShapeType="1"/>
            </p:cNvSpPr>
            <p:nvPr/>
          </p:nvSpPr>
          <p:spPr bwMode="auto">
            <a:xfrm>
              <a:off x="1948994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7" name="Line 83"/>
            <p:cNvSpPr>
              <a:spLocks noChangeShapeType="1"/>
            </p:cNvSpPr>
            <p:nvPr/>
          </p:nvSpPr>
          <p:spPr bwMode="auto">
            <a:xfrm>
              <a:off x="208494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8" name="Line 83"/>
            <p:cNvSpPr>
              <a:spLocks noChangeShapeType="1"/>
            </p:cNvSpPr>
            <p:nvPr/>
          </p:nvSpPr>
          <p:spPr bwMode="auto">
            <a:xfrm>
              <a:off x="2209800" y="3877938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69" name="Line 29"/>
          <p:cNvSpPr>
            <a:spLocks noChangeShapeType="1"/>
          </p:cNvSpPr>
          <p:nvPr/>
        </p:nvSpPr>
        <p:spPr bwMode="auto">
          <a:xfrm flipV="1">
            <a:off x="3413094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" name="Line 30"/>
          <p:cNvSpPr>
            <a:spLocks noChangeShapeType="1"/>
          </p:cNvSpPr>
          <p:nvPr/>
        </p:nvSpPr>
        <p:spPr bwMode="auto">
          <a:xfrm flipV="1">
            <a:off x="3547528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1" name="Line 31"/>
          <p:cNvSpPr>
            <a:spLocks noChangeShapeType="1"/>
          </p:cNvSpPr>
          <p:nvPr/>
        </p:nvSpPr>
        <p:spPr bwMode="auto">
          <a:xfrm flipV="1">
            <a:off x="3685137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2" name="Line 31"/>
          <p:cNvSpPr>
            <a:spLocks noChangeShapeType="1"/>
          </p:cNvSpPr>
          <p:nvPr/>
        </p:nvSpPr>
        <p:spPr bwMode="auto">
          <a:xfrm flipV="1">
            <a:off x="380780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3" name="Line 29"/>
          <p:cNvSpPr>
            <a:spLocks noChangeShapeType="1"/>
          </p:cNvSpPr>
          <p:nvPr/>
        </p:nvSpPr>
        <p:spPr bwMode="auto">
          <a:xfrm flipV="1">
            <a:off x="4024388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" name="Line 30"/>
          <p:cNvSpPr>
            <a:spLocks noChangeShapeType="1"/>
          </p:cNvSpPr>
          <p:nvPr/>
        </p:nvSpPr>
        <p:spPr bwMode="auto">
          <a:xfrm flipV="1">
            <a:off x="4158822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5" name="Line 31"/>
          <p:cNvSpPr>
            <a:spLocks noChangeShapeType="1"/>
          </p:cNvSpPr>
          <p:nvPr/>
        </p:nvSpPr>
        <p:spPr bwMode="auto">
          <a:xfrm flipV="1">
            <a:off x="429643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6" name="Line 31"/>
          <p:cNvSpPr>
            <a:spLocks noChangeShapeType="1"/>
          </p:cNvSpPr>
          <p:nvPr/>
        </p:nvSpPr>
        <p:spPr bwMode="auto">
          <a:xfrm flipV="1">
            <a:off x="4419095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7" name="Line 29"/>
          <p:cNvSpPr>
            <a:spLocks noChangeShapeType="1"/>
          </p:cNvSpPr>
          <p:nvPr/>
        </p:nvSpPr>
        <p:spPr bwMode="auto">
          <a:xfrm flipV="1">
            <a:off x="4632294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" name="Line 30"/>
          <p:cNvSpPr>
            <a:spLocks noChangeShapeType="1"/>
          </p:cNvSpPr>
          <p:nvPr/>
        </p:nvSpPr>
        <p:spPr bwMode="auto">
          <a:xfrm flipV="1">
            <a:off x="4766728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9" name="Line 31"/>
          <p:cNvSpPr>
            <a:spLocks noChangeShapeType="1"/>
          </p:cNvSpPr>
          <p:nvPr/>
        </p:nvSpPr>
        <p:spPr bwMode="auto">
          <a:xfrm flipV="1">
            <a:off x="4904337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0" name="Line 31"/>
          <p:cNvSpPr>
            <a:spLocks noChangeShapeType="1"/>
          </p:cNvSpPr>
          <p:nvPr/>
        </p:nvSpPr>
        <p:spPr bwMode="auto">
          <a:xfrm flipV="1">
            <a:off x="502700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1" name="Line 29"/>
          <p:cNvSpPr>
            <a:spLocks noChangeShapeType="1"/>
          </p:cNvSpPr>
          <p:nvPr/>
        </p:nvSpPr>
        <p:spPr bwMode="auto">
          <a:xfrm flipV="1">
            <a:off x="5243588" y="3779838"/>
            <a:ext cx="0" cy="1797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2" name="Line 30"/>
          <p:cNvSpPr>
            <a:spLocks noChangeShapeType="1"/>
          </p:cNvSpPr>
          <p:nvPr/>
        </p:nvSpPr>
        <p:spPr bwMode="auto">
          <a:xfrm flipV="1">
            <a:off x="5378022" y="3781682"/>
            <a:ext cx="0" cy="1807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3" name="Line 31"/>
          <p:cNvSpPr>
            <a:spLocks noChangeShapeType="1"/>
          </p:cNvSpPr>
          <p:nvPr/>
        </p:nvSpPr>
        <p:spPr bwMode="auto">
          <a:xfrm flipV="1">
            <a:off x="5515631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4" name="Line 31"/>
          <p:cNvSpPr>
            <a:spLocks noChangeShapeType="1"/>
          </p:cNvSpPr>
          <p:nvPr/>
        </p:nvSpPr>
        <p:spPr bwMode="auto">
          <a:xfrm flipV="1">
            <a:off x="5638295" y="37798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7" name="Line 104"/>
          <p:cNvSpPr>
            <a:spLocks noChangeShapeType="1"/>
          </p:cNvSpPr>
          <p:nvPr/>
        </p:nvSpPr>
        <p:spPr bwMode="auto">
          <a:xfrm flipV="1">
            <a:off x="2417685" y="3657600"/>
            <a:ext cx="3396372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8" name="Arc 108"/>
          <p:cNvSpPr>
            <a:spLocks/>
          </p:cNvSpPr>
          <p:nvPr/>
        </p:nvSpPr>
        <p:spPr bwMode="auto">
          <a:xfrm>
            <a:off x="5802836" y="3657600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5" name="Line 6"/>
          <p:cNvSpPr>
            <a:spLocks noChangeShapeType="1"/>
          </p:cNvSpPr>
          <p:nvPr/>
        </p:nvSpPr>
        <p:spPr bwMode="auto">
          <a:xfrm>
            <a:off x="2065190" y="2689517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6" name="Line 6"/>
          <p:cNvSpPr>
            <a:spLocks noChangeShapeType="1"/>
          </p:cNvSpPr>
          <p:nvPr/>
        </p:nvSpPr>
        <p:spPr bwMode="auto">
          <a:xfrm>
            <a:off x="2067033" y="2204408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7" name="Line 29"/>
          <p:cNvSpPr>
            <a:spLocks noChangeShapeType="1"/>
          </p:cNvSpPr>
          <p:nvPr/>
        </p:nvSpPr>
        <p:spPr bwMode="auto">
          <a:xfrm flipV="1">
            <a:off x="28054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8" name="Line 30"/>
          <p:cNvSpPr>
            <a:spLocks noChangeShapeType="1"/>
          </p:cNvSpPr>
          <p:nvPr/>
        </p:nvSpPr>
        <p:spPr bwMode="auto">
          <a:xfrm flipV="1">
            <a:off x="29398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" name="Line 31"/>
          <p:cNvSpPr>
            <a:spLocks noChangeShapeType="1"/>
          </p:cNvSpPr>
          <p:nvPr/>
        </p:nvSpPr>
        <p:spPr bwMode="auto">
          <a:xfrm flipV="1">
            <a:off x="30774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" name="Oval 154"/>
          <p:cNvSpPr>
            <a:spLocks noChangeArrowheads="1"/>
          </p:cNvSpPr>
          <p:nvPr/>
        </p:nvSpPr>
        <p:spPr bwMode="auto">
          <a:xfrm>
            <a:off x="27559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1" name="Line 31"/>
          <p:cNvSpPr>
            <a:spLocks noChangeShapeType="1"/>
          </p:cNvSpPr>
          <p:nvPr/>
        </p:nvSpPr>
        <p:spPr bwMode="auto">
          <a:xfrm flipV="1">
            <a:off x="32001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2" name="Line 29"/>
          <p:cNvSpPr>
            <a:spLocks noChangeShapeType="1"/>
          </p:cNvSpPr>
          <p:nvPr/>
        </p:nvSpPr>
        <p:spPr bwMode="auto">
          <a:xfrm flipV="1">
            <a:off x="34150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3" name="Line 30"/>
          <p:cNvSpPr>
            <a:spLocks noChangeShapeType="1"/>
          </p:cNvSpPr>
          <p:nvPr/>
        </p:nvSpPr>
        <p:spPr bwMode="auto">
          <a:xfrm flipV="1">
            <a:off x="35494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4" name="Line 31"/>
          <p:cNvSpPr>
            <a:spLocks noChangeShapeType="1"/>
          </p:cNvSpPr>
          <p:nvPr/>
        </p:nvSpPr>
        <p:spPr bwMode="auto">
          <a:xfrm flipV="1">
            <a:off x="36870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5" name="Oval 154"/>
          <p:cNvSpPr>
            <a:spLocks noChangeArrowheads="1"/>
          </p:cNvSpPr>
          <p:nvPr/>
        </p:nvSpPr>
        <p:spPr bwMode="auto">
          <a:xfrm>
            <a:off x="33655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6" name="Line 31"/>
          <p:cNvSpPr>
            <a:spLocks noChangeShapeType="1"/>
          </p:cNvSpPr>
          <p:nvPr/>
        </p:nvSpPr>
        <p:spPr bwMode="auto">
          <a:xfrm flipV="1">
            <a:off x="38097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7" name="Line 29"/>
          <p:cNvSpPr>
            <a:spLocks noChangeShapeType="1"/>
          </p:cNvSpPr>
          <p:nvPr/>
        </p:nvSpPr>
        <p:spPr bwMode="auto">
          <a:xfrm flipV="1">
            <a:off x="4029963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8" name="Line 30"/>
          <p:cNvSpPr>
            <a:spLocks noChangeShapeType="1"/>
          </p:cNvSpPr>
          <p:nvPr/>
        </p:nvSpPr>
        <p:spPr bwMode="auto">
          <a:xfrm flipV="1">
            <a:off x="4164397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" name="Line 31"/>
          <p:cNvSpPr>
            <a:spLocks noChangeShapeType="1"/>
          </p:cNvSpPr>
          <p:nvPr/>
        </p:nvSpPr>
        <p:spPr bwMode="auto">
          <a:xfrm flipV="1">
            <a:off x="4302006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" name="Oval 154"/>
          <p:cNvSpPr>
            <a:spLocks noChangeArrowheads="1"/>
          </p:cNvSpPr>
          <p:nvPr/>
        </p:nvSpPr>
        <p:spPr bwMode="auto">
          <a:xfrm>
            <a:off x="3980437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" name="Line 31"/>
          <p:cNvSpPr>
            <a:spLocks noChangeShapeType="1"/>
          </p:cNvSpPr>
          <p:nvPr/>
        </p:nvSpPr>
        <p:spPr bwMode="auto">
          <a:xfrm flipV="1">
            <a:off x="442467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2" name="Line 29"/>
          <p:cNvSpPr>
            <a:spLocks noChangeShapeType="1"/>
          </p:cNvSpPr>
          <p:nvPr/>
        </p:nvSpPr>
        <p:spPr bwMode="auto">
          <a:xfrm flipV="1">
            <a:off x="46342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3" name="Line 30"/>
          <p:cNvSpPr>
            <a:spLocks noChangeShapeType="1"/>
          </p:cNvSpPr>
          <p:nvPr/>
        </p:nvSpPr>
        <p:spPr bwMode="auto">
          <a:xfrm flipV="1">
            <a:off x="47686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4" name="Line 31"/>
          <p:cNvSpPr>
            <a:spLocks noChangeShapeType="1"/>
          </p:cNvSpPr>
          <p:nvPr/>
        </p:nvSpPr>
        <p:spPr bwMode="auto">
          <a:xfrm flipV="1">
            <a:off x="49062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5" name="Oval 154"/>
          <p:cNvSpPr>
            <a:spLocks noChangeArrowheads="1"/>
          </p:cNvSpPr>
          <p:nvPr/>
        </p:nvSpPr>
        <p:spPr bwMode="auto">
          <a:xfrm>
            <a:off x="45847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6" name="Line 31"/>
          <p:cNvSpPr>
            <a:spLocks noChangeShapeType="1"/>
          </p:cNvSpPr>
          <p:nvPr/>
        </p:nvSpPr>
        <p:spPr bwMode="auto">
          <a:xfrm flipV="1">
            <a:off x="50289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7" name="Line 29"/>
          <p:cNvSpPr>
            <a:spLocks noChangeShapeType="1"/>
          </p:cNvSpPr>
          <p:nvPr/>
        </p:nvSpPr>
        <p:spPr bwMode="auto">
          <a:xfrm flipV="1">
            <a:off x="5243847" y="2993052"/>
            <a:ext cx="0" cy="42934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8" name="Line 30"/>
          <p:cNvSpPr>
            <a:spLocks noChangeShapeType="1"/>
          </p:cNvSpPr>
          <p:nvPr/>
        </p:nvSpPr>
        <p:spPr bwMode="auto">
          <a:xfrm flipV="1">
            <a:off x="5378281" y="2997455"/>
            <a:ext cx="0" cy="4315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" name="Line 31"/>
          <p:cNvSpPr>
            <a:spLocks noChangeShapeType="1"/>
          </p:cNvSpPr>
          <p:nvPr/>
        </p:nvSpPr>
        <p:spPr bwMode="auto">
          <a:xfrm flipV="1">
            <a:off x="5515890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0" name="Oval 154"/>
          <p:cNvSpPr>
            <a:spLocks noChangeArrowheads="1"/>
          </p:cNvSpPr>
          <p:nvPr/>
        </p:nvSpPr>
        <p:spPr bwMode="auto">
          <a:xfrm>
            <a:off x="5194321" y="3167489"/>
            <a:ext cx="494797" cy="79375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1" name="Line 31"/>
          <p:cNvSpPr>
            <a:spLocks noChangeShapeType="1"/>
          </p:cNvSpPr>
          <p:nvPr/>
        </p:nvSpPr>
        <p:spPr bwMode="auto">
          <a:xfrm flipV="1">
            <a:off x="5638554" y="2993052"/>
            <a:ext cx="0" cy="43594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22" name="Group 421"/>
          <p:cNvGrpSpPr/>
          <p:nvPr/>
        </p:nvGrpSpPr>
        <p:grpSpPr>
          <a:xfrm>
            <a:off x="5244699" y="2500070"/>
            <a:ext cx="394707" cy="160458"/>
            <a:chOff x="5051502" y="3475038"/>
            <a:chExt cx="394707" cy="182562"/>
          </a:xfrm>
        </p:grpSpPr>
        <p:sp>
          <p:nvSpPr>
            <p:cNvPr id="423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4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5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6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4635134" y="2502634"/>
            <a:ext cx="394707" cy="160458"/>
            <a:chOff x="5051502" y="3475038"/>
            <a:chExt cx="394707" cy="182562"/>
          </a:xfrm>
        </p:grpSpPr>
        <p:sp>
          <p:nvSpPr>
            <p:cNvPr id="428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9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0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4025534" y="2502634"/>
            <a:ext cx="394707" cy="160458"/>
            <a:chOff x="5051502" y="3475038"/>
            <a:chExt cx="394707" cy="182562"/>
          </a:xfrm>
        </p:grpSpPr>
        <p:sp>
          <p:nvSpPr>
            <p:cNvPr id="433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4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5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6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3415899" y="2502634"/>
            <a:ext cx="394707" cy="160458"/>
            <a:chOff x="5051502" y="3475038"/>
            <a:chExt cx="394707" cy="182562"/>
          </a:xfrm>
        </p:grpSpPr>
        <p:sp>
          <p:nvSpPr>
            <p:cNvPr id="438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9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0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1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806334" y="2502876"/>
            <a:ext cx="394707" cy="160458"/>
            <a:chOff x="5051502" y="3475038"/>
            <a:chExt cx="394707" cy="182562"/>
          </a:xfrm>
        </p:grpSpPr>
        <p:sp>
          <p:nvSpPr>
            <p:cNvPr id="443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4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5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6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2196734" y="2502876"/>
            <a:ext cx="394707" cy="160458"/>
            <a:chOff x="5051502" y="3475038"/>
            <a:chExt cx="394707" cy="182562"/>
          </a:xfrm>
        </p:grpSpPr>
        <p:sp>
          <p:nvSpPr>
            <p:cNvPr id="448" name="Line 29"/>
            <p:cNvSpPr>
              <a:spLocks noChangeShapeType="1"/>
            </p:cNvSpPr>
            <p:nvPr/>
          </p:nvSpPr>
          <p:spPr bwMode="auto">
            <a:xfrm flipV="1">
              <a:off x="5051502" y="3475038"/>
              <a:ext cx="0" cy="179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9" name="Line 30"/>
            <p:cNvSpPr>
              <a:spLocks noChangeShapeType="1"/>
            </p:cNvSpPr>
            <p:nvPr/>
          </p:nvSpPr>
          <p:spPr bwMode="auto">
            <a:xfrm flipV="1">
              <a:off x="5185936" y="3476882"/>
              <a:ext cx="0" cy="180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0" name="Line 31"/>
            <p:cNvSpPr>
              <a:spLocks noChangeShapeType="1"/>
            </p:cNvSpPr>
            <p:nvPr/>
          </p:nvSpPr>
          <p:spPr bwMode="auto">
            <a:xfrm flipV="1">
              <a:off x="5323545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1" name="Line 31"/>
            <p:cNvSpPr>
              <a:spLocks noChangeShapeType="1"/>
            </p:cNvSpPr>
            <p:nvPr/>
          </p:nvSpPr>
          <p:spPr bwMode="auto">
            <a:xfrm flipV="1">
              <a:off x="5446209" y="3475038"/>
              <a:ext cx="0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2325686" y="1755246"/>
            <a:ext cx="2910468" cy="405896"/>
            <a:chOff x="1981200" y="1371600"/>
            <a:chExt cx="2910468" cy="192088"/>
          </a:xfrm>
        </p:grpSpPr>
        <p:sp>
          <p:nvSpPr>
            <p:cNvPr id="453" name="Line 271"/>
            <p:cNvSpPr>
              <a:spLocks noChangeShapeType="1"/>
            </p:cNvSpPr>
            <p:nvPr/>
          </p:nvSpPr>
          <p:spPr bwMode="auto">
            <a:xfrm flipV="1">
              <a:off x="3458736" y="137795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4" name="Line 272"/>
            <p:cNvSpPr>
              <a:spLocks noChangeShapeType="1"/>
            </p:cNvSpPr>
            <p:nvPr/>
          </p:nvSpPr>
          <p:spPr bwMode="auto">
            <a:xfrm flipV="1">
              <a:off x="3804231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5" name="Line 273"/>
            <p:cNvSpPr>
              <a:spLocks noChangeShapeType="1"/>
            </p:cNvSpPr>
            <p:nvPr/>
          </p:nvSpPr>
          <p:spPr bwMode="auto">
            <a:xfrm flipV="1">
              <a:off x="4557132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6" name="Line 274"/>
            <p:cNvSpPr>
              <a:spLocks noChangeShapeType="1"/>
            </p:cNvSpPr>
            <p:nvPr/>
          </p:nvSpPr>
          <p:spPr bwMode="auto">
            <a:xfrm flipV="1">
              <a:off x="4891668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7" name="Line 274"/>
            <p:cNvSpPr>
              <a:spLocks noChangeShapeType="1"/>
            </p:cNvSpPr>
            <p:nvPr/>
          </p:nvSpPr>
          <p:spPr bwMode="auto">
            <a:xfrm flipV="1">
              <a:off x="1981200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8" name="Line 274"/>
            <p:cNvSpPr>
              <a:spLocks noChangeShapeType="1"/>
            </p:cNvSpPr>
            <p:nvPr/>
          </p:nvSpPr>
          <p:spPr bwMode="auto">
            <a:xfrm flipV="1">
              <a:off x="2453268" y="137160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2097086" y="3962400"/>
            <a:ext cx="587673" cy="330256"/>
            <a:chOff x="3962400" y="2743199"/>
            <a:chExt cx="587673" cy="375495"/>
          </a:xfrm>
        </p:grpSpPr>
        <p:cxnSp>
          <p:nvCxnSpPr>
            <p:cNvPr id="460" name="Straight Connector 459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" name="Straight Connector 460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Straight Connector 461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" name="Straight Connector 462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4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2706686" y="3962400"/>
            <a:ext cx="587673" cy="330256"/>
            <a:chOff x="3962400" y="2743199"/>
            <a:chExt cx="587673" cy="375495"/>
          </a:xfrm>
        </p:grpSpPr>
        <p:cxnSp>
          <p:nvCxnSpPr>
            <p:cNvPr id="466" name="Straight Connector 465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" name="Straight Connector 466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Straight Connector 467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" name="Straight Connector 468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0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3316286" y="3962400"/>
            <a:ext cx="587673" cy="330256"/>
            <a:chOff x="3962400" y="2743199"/>
            <a:chExt cx="587673" cy="375495"/>
          </a:xfrm>
        </p:grpSpPr>
        <p:cxnSp>
          <p:nvCxnSpPr>
            <p:cNvPr id="472" name="Straight Connector 471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3" name="Straight Connector 472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" name="Straight Connector 473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" name="Straight Connector 474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6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3925886" y="3962400"/>
            <a:ext cx="587673" cy="330256"/>
            <a:chOff x="3962400" y="2743199"/>
            <a:chExt cx="587673" cy="375495"/>
          </a:xfrm>
        </p:grpSpPr>
        <p:cxnSp>
          <p:nvCxnSpPr>
            <p:cNvPr id="478" name="Straight Connector 477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9" name="Straight Connector 478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0" name="Straight Connector 479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" name="Straight Connector 480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2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4535486" y="3962400"/>
            <a:ext cx="587673" cy="330256"/>
            <a:chOff x="3962400" y="2743199"/>
            <a:chExt cx="587673" cy="375495"/>
          </a:xfrm>
        </p:grpSpPr>
        <p:cxnSp>
          <p:nvCxnSpPr>
            <p:cNvPr id="484" name="Straight Connector 483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" name="Straight Connector 484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6" name="Straight Connector 485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7" name="Straight Connector 486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8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89" name="Group 488"/>
          <p:cNvGrpSpPr/>
          <p:nvPr/>
        </p:nvGrpSpPr>
        <p:grpSpPr>
          <a:xfrm>
            <a:off x="5145086" y="3962400"/>
            <a:ext cx="587673" cy="330256"/>
            <a:chOff x="3962400" y="2743199"/>
            <a:chExt cx="587673" cy="375495"/>
          </a:xfrm>
        </p:grpSpPr>
        <p:cxnSp>
          <p:nvCxnSpPr>
            <p:cNvPr id="490" name="Straight Connector 489"/>
            <p:cNvCxnSpPr/>
            <p:nvPr/>
          </p:nvCxnSpPr>
          <p:spPr bwMode="auto">
            <a:xfrm>
              <a:off x="3962400" y="28194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" name="Straight Connector 490"/>
            <p:cNvCxnSpPr/>
            <p:nvPr/>
          </p:nvCxnSpPr>
          <p:spPr bwMode="auto">
            <a:xfrm>
              <a:off x="3962400" y="28956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2" name="Straight Connector 491"/>
            <p:cNvCxnSpPr/>
            <p:nvPr/>
          </p:nvCxnSpPr>
          <p:spPr bwMode="auto">
            <a:xfrm>
              <a:off x="3962400" y="29718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3" name="Straight Connector 492"/>
            <p:cNvCxnSpPr/>
            <p:nvPr/>
          </p:nvCxnSpPr>
          <p:spPr bwMode="auto">
            <a:xfrm>
              <a:off x="3962400" y="3048000"/>
              <a:ext cx="584993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4" name="Rectangle 20"/>
            <p:cNvSpPr>
              <a:spLocks noChangeArrowheads="1"/>
            </p:cNvSpPr>
            <p:nvPr/>
          </p:nvSpPr>
          <p:spPr bwMode="auto">
            <a:xfrm>
              <a:off x="3965080" y="2743199"/>
              <a:ext cx="584993" cy="3754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495" name="Object 4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83081"/>
              </p:ext>
            </p:extLst>
          </p:nvPr>
        </p:nvGraphicFramePr>
        <p:xfrm>
          <a:off x="7026270" y="2787041"/>
          <a:ext cx="258012" cy="1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25" imgW="330120" imgH="177480" progId="Equation.DSMT4">
                  <p:embed/>
                </p:oleObj>
              </mc:Choice>
              <mc:Fallback>
                <p:oleObj name="Equation" r:id="rId25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2787041"/>
                        <a:ext cx="258012" cy="12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" name="Object 4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19586"/>
              </p:ext>
            </p:extLst>
          </p:nvPr>
        </p:nvGraphicFramePr>
        <p:xfrm>
          <a:off x="7026270" y="3129815"/>
          <a:ext cx="139070" cy="1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27" imgW="177480" imgH="177480" progId="Equation.DSMT4">
                  <p:embed/>
                </p:oleObj>
              </mc:Choice>
              <mc:Fallback>
                <p:oleObj name="Equation" r:id="rId27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3129815"/>
                        <a:ext cx="139070" cy="12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" name="Object 4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20220"/>
              </p:ext>
            </p:extLst>
          </p:nvPr>
        </p:nvGraphicFramePr>
        <p:xfrm>
          <a:off x="7026270" y="2959994"/>
          <a:ext cx="199456" cy="1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29" imgW="253800" imgH="177480" progId="Equation.DSMT4">
                  <p:embed/>
                </p:oleObj>
              </mc:Choice>
              <mc:Fallback>
                <p:oleObj name="Equation" r:id="rId2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2959994"/>
                        <a:ext cx="199456" cy="12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" name="Object 4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96434"/>
              </p:ext>
            </p:extLst>
          </p:nvPr>
        </p:nvGraphicFramePr>
        <p:xfrm>
          <a:off x="7026270" y="3282081"/>
          <a:ext cx="69535" cy="11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1" imgW="88707" imgH="164742" progId="Equation.DSMT4">
                  <p:embed/>
                </p:oleObj>
              </mc:Choice>
              <mc:Fallback>
                <p:oleObj name="Equation" r:id="rId31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0" y="3282081"/>
                        <a:ext cx="69535" cy="115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9" name="Straight Connector 498"/>
          <p:cNvCxnSpPr/>
          <p:nvPr/>
        </p:nvCxnSpPr>
        <p:spPr bwMode="auto">
          <a:xfrm>
            <a:off x="6935270" y="3356002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7" name="Group 506"/>
          <p:cNvGrpSpPr/>
          <p:nvPr/>
        </p:nvGrpSpPr>
        <p:grpSpPr>
          <a:xfrm>
            <a:off x="6324600" y="2786047"/>
            <a:ext cx="631453" cy="636348"/>
            <a:chOff x="3999397" y="1324031"/>
            <a:chExt cx="416879" cy="456705"/>
          </a:xfrm>
        </p:grpSpPr>
        <p:sp>
          <p:nvSpPr>
            <p:cNvPr id="508" name="Line 291"/>
            <p:cNvSpPr>
              <a:spLocks noChangeShapeType="1"/>
            </p:cNvSpPr>
            <p:nvPr/>
          </p:nvSpPr>
          <p:spPr bwMode="auto">
            <a:xfrm rot="5400000">
              <a:off x="3983522" y="1764861"/>
              <a:ext cx="31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9" name="Line 292"/>
            <p:cNvSpPr>
              <a:spLocks noChangeShapeType="1"/>
            </p:cNvSpPr>
            <p:nvPr/>
          </p:nvSpPr>
          <p:spPr bwMode="auto">
            <a:xfrm rot="5400000">
              <a:off x="4400401" y="1764861"/>
              <a:ext cx="31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510" name="Picture 85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905" y="1324031"/>
              <a:ext cx="407590" cy="417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1" name="Rectangle 288"/>
            <p:cNvSpPr>
              <a:spLocks noChangeArrowheads="1"/>
            </p:cNvSpPr>
            <p:nvPr/>
          </p:nvSpPr>
          <p:spPr bwMode="auto">
            <a:xfrm>
              <a:off x="3999398" y="1325123"/>
              <a:ext cx="414932" cy="423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" name="Freeform 511"/>
            <p:cNvSpPr>
              <a:spLocks/>
            </p:cNvSpPr>
            <p:nvPr/>
          </p:nvSpPr>
          <p:spPr bwMode="auto">
            <a:xfrm>
              <a:off x="4072251" y="1365672"/>
              <a:ext cx="338611" cy="368258"/>
            </a:xfrm>
            <a:custGeom>
              <a:avLst/>
              <a:gdLst>
                <a:gd name="T0" fmla="*/ 0 w 337"/>
                <a:gd name="T1" fmla="*/ 138 h 236"/>
                <a:gd name="T2" fmla="*/ 45 w 337"/>
                <a:gd name="T3" fmla="*/ 135 h 236"/>
                <a:gd name="T4" fmla="*/ 76 w 337"/>
                <a:gd name="T5" fmla="*/ 107 h 236"/>
                <a:gd name="T6" fmla="*/ 97 w 337"/>
                <a:gd name="T7" fmla="*/ 69 h 236"/>
                <a:gd name="T8" fmla="*/ 118 w 337"/>
                <a:gd name="T9" fmla="*/ 30 h 236"/>
                <a:gd name="T10" fmla="*/ 149 w 337"/>
                <a:gd name="T11" fmla="*/ 8 h 236"/>
                <a:gd name="T12" fmla="*/ 195 w 337"/>
                <a:gd name="T13" fmla="*/ 1 h 236"/>
                <a:gd name="T14" fmla="*/ 228 w 337"/>
                <a:gd name="T15" fmla="*/ 1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7" h="236">
                  <a:moveTo>
                    <a:pt x="0" y="233"/>
                  </a:moveTo>
                  <a:cubicBezTo>
                    <a:pt x="11" y="232"/>
                    <a:pt x="48" y="236"/>
                    <a:pt x="67" y="227"/>
                  </a:cubicBezTo>
                  <a:cubicBezTo>
                    <a:pt x="86" y="218"/>
                    <a:pt x="99" y="198"/>
                    <a:pt x="112" y="180"/>
                  </a:cubicBezTo>
                  <a:cubicBezTo>
                    <a:pt x="125" y="162"/>
                    <a:pt x="134" y="139"/>
                    <a:pt x="144" y="117"/>
                  </a:cubicBezTo>
                  <a:cubicBezTo>
                    <a:pt x="154" y="95"/>
                    <a:pt x="162" y="67"/>
                    <a:pt x="175" y="50"/>
                  </a:cubicBezTo>
                  <a:cubicBezTo>
                    <a:pt x="188" y="33"/>
                    <a:pt x="201" y="22"/>
                    <a:pt x="220" y="14"/>
                  </a:cubicBezTo>
                  <a:cubicBezTo>
                    <a:pt x="239" y="6"/>
                    <a:pt x="269" y="4"/>
                    <a:pt x="288" y="2"/>
                  </a:cubicBezTo>
                  <a:cubicBezTo>
                    <a:pt x="307" y="0"/>
                    <a:pt x="327" y="2"/>
                    <a:pt x="337" y="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3" name="Line 503"/>
            <p:cNvSpPr>
              <a:spLocks noChangeShapeType="1"/>
            </p:cNvSpPr>
            <p:nvPr/>
          </p:nvSpPr>
          <p:spPr bwMode="auto">
            <a:xfrm>
              <a:off x="4002779" y="1730664"/>
              <a:ext cx="846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726" name="Straight Connector 725"/>
          <p:cNvCxnSpPr>
            <a:stCxn id="148" idx="0"/>
            <a:endCxn id="253" idx="3"/>
          </p:cNvCxnSpPr>
          <p:nvPr/>
        </p:nvCxnSpPr>
        <p:spPr bwMode="auto">
          <a:xfrm flipH="1" flipV="1">
            <a:off x="2324287" y="4834619"/>
            <a:ext cx="284768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" name="Straight Connector 726"/>
          <p:cNvCxnSpPr>
            <a:stCxn id="148" idx="0"/>
            <a:endCxn id="306" idx="3"/>
          </p:cNvCxnSpPr>
          <p:nvPr/>
        </p:nvCxnSpPr>
        <p:spPr bwMode="auto">
          <a:xfrm flipV="1">
            <a:off x="2609055" y="4834619"/>
            <a:ext cx="1191608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8" name="Straight Connector 727"/>
          <p:cNvCxnSpPr>
            <a:stCxn id="148" idx="0"/>
            <a:endCxn id="313" idx="3"/>
          </p:cNvCxnSpPr>
          <p:nvPr/>
        </p:nvCxnSpPr>
        <p:spPr bwMode="auto">
          <a:xfrm flipV="1">
            <a:off x="2609055" y="4834619"/>
            <a:ext cx="1544032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" name="Straight Connector 728"/>
          <p:cNvCxnSpPr>
            <a:stCxn id="148" idx="0"/>
            <a:endCxn id="324" idx="3"/>
          </p:cNvCxnSpPr>
          <p:nvPr/>
        </p:nvCxnSpPr>
        <p:spPr bwMode="auto">
          <a:xfrm flipV="1">
            <a:off x="2609055" y="4834619"/>
            <a:ext cx="2290157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0" name="Straight Connector 729"/>
          <p:cNvCxnSpPr>
            <a:stCxn id="148" idx="0"/>
            <a:endCxn id="242" idx="3"/>
          </p:cNvCxnSpPr>
          <p:nvPr/>
        </p:nvCxnSpPr>
        <p:spPr bwMode="auto">
          <a:xfrm flipV="1">
            <a:off x="2609055" y="4834619"/>
            <a:ext cx="191482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" name="Straight Connector 736"/>
          <p:cNvCxnSpPr>
            <a:stCxn id="148" idx="0"/>
            <a:endCxn id="332" idx="3"/>
          </p:cNvCxnSpPr>
          <p:nvPr/>
        </p:nvCxnSpPr>
        <p:spPr bwMode="auto">
          <a:xfrm flipV="1">
            <a:off x="2609055" y="4834619"/>
            <a:ext cx="2629882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2" name="Straight Connector 741"/>
          <p:cNvCxnSpPr>
            <a:stCxn id="157" idx="0"/>
            <a:endCxn id="242" idx="3"/>
          </p:cNvCxnSpPr>
          <p:nvPr/>
        </p:nvCxnSpPr>
        <p:spPr bwMode="auto">
          <a:xfrm flipH="1" flipV="1">
            <a:off x="2800537" y="4834619"/>
            <a:ext cx="989738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3" name="Straight Connector 742"/>
          <p:cNvCxnSpPr>
            <a:stCxn id="157" idx="0"/>
            <a:endCxn id="306" idx="3"/>
          </p:cNvCxnSpPr>
          <p:nvPr/>
        </p:nvCxnSpPr>
        <p:spPr bwMode="auto">
          <a:xfrm flipV="1">
            <a:off x="3790275" y="4834619"/>
            <a:ext cx="10388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4" name="Straight Connector 743"/>
          <p:cNvCxnSpPr>
            <a:stCxn id="157" idx="0"/>
            <a:endCxn id="313" idx="3"/>
          </p:cNvCxnSpPr>
          <p:nvPr/>
        </p:nvCxnSpPr>
        <p:spPr bwMode="auto">
          <a:xfrm flipV="1">
            <a:off x="3790275" y="4834619"/>
            <a:ext cx="362812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5" name="Straight Connector 744"/>
          <p:cNvCxnSpPr>
            <a:stCxn id="157" idx="0"/>
            <a:endCxn id="324" idx="3"/>
          </p:cNvCxnSpPr>
          <p:nvPr/>
        </p:nvCxnSpPr>
        <p:spPr bwMode="auto">
          <a:xfrm flipV="1">
            <a:off x="3790275" y="4834619"/>
            <a:ext cx="1108937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" name="Straight Connector 745"/>
          <p:cNvCxnSpPr>
            <a:stCxn id="157" idx="0"/>
            <a:endCxn id="332" idx="3"/>
          </p:cNvCxnSpPr>
          <p:nvPr/>
        </p:nvCxnSpPr>
        <p:spPr bwMode="auto">
          <a:xfrm flipV="1">
            <a:off x="3790275" y="4834619"/>
            <a:ext cx="1448662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" name="Straight Connector 756"/>
          <p:cNvCxnSpPr>
            <a:stCxn id="157" idx="0"/>
            <a:endCxn id="253" idx="3"/>
          </p:cNvCxnSpPr>
          <p:nvPr/>
        </p:nvCxnSpPr>
        <p:spPr bwMode="auto">
          <a:xfrm flipH="1" flipV="1">
            <a:off x="2324287" y="4834619"/>
            <a:ext cx="1465988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0" name="Straight Connector 759"/>
          <p:cNvCxnSpPr>
            <a:stCxn id="158" idx="0"/>
            <a:endCxn id="242" idx="3"/>
          </p:cNvCxnSpPr>
          <p:nvPr/>
        </p:nvCxnSpPr>
        <p:spPr bwMode="auto">
          <a:xfrm flipH="1" flipV="1">
            <a:off x="2800537" y="4834619"/>
            <a:ext cx="122705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1" name="Straight Connector 760"/>
          <p:cNvCxnSpPr>
            <a:stCxn id="158" idx="0"/>
            <a:endCxn id="306" idx="3"/>
          </p:cNvCxnSpPr>
          <p:nvPr/>
        </p:nvCxnSpPr>
        <p:spPr bwMode="auto">
          <a:xfrm flipH="1" flipV="1">
            <a:off x="3800663" y="4834619"/>
            <a:ext cx="226924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2" name="Straight Connector 761"/>
          <p:cNvCxnSpPr>
            <a:stCxn id="158" idx="0"/>
            <a:endCxn id="313" idx="3"/>
          </p:cNvCxnSpPr>
          <p:nvPr/>
        </p:nvCxnSpPr>
        <p:spPr bwMode="auto">
          <a:xfrm flipV="1">
            <a:off x="4027587" y="4834619"/>
            <a:ext cx="12550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" name="Straight Connector 762"/>
          <p:cNvCxnSpPr>
            <a:stCxn id="158" idx="0"/>
            <a:endCxn id="324" idx="3"/>
          </p:cNvCxnSpPr>
          <p:nvPr/>
        </p:nvCxnSpPr>
        <p:spPr bwMode="auto">
          <a:xfrm flipV="1">
            <a:off x="4027587" y="4834619"/>
            <a:ext cx="871625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4" name="Straight Connector 763"/>
          <p:cNvCxnSpPr>
            <a:stCxn id="158" idx="0"/>
            <a:endCxn id="332" idx="3"/>
          </p:cNvCxnSpPr>
          <p:nvPr/>
        </p:nvCxnSpPr>
        <p:spPr bwMode="auto">
          <a:xfrm flipV="1">
            <a:off x="4027587" y="4834619"/>
            <a:ext cx="121135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5" name="Straight Connector 764"/>
          <p:cNvCxnSpPr>
            <a:stCxn id="158" idx="0"/>
            <a:endCxn id="253" idx="3"/>
          </p:cNvCxnSpPr>
          <p:nvPr/>
        </p:nvCxnSpPr>
        <p:spPr bwMode="auto">
          <a:xfrm flipH="1" flipV="1">
            <a:off x="2324287" y="4834619"/>
            <a:ext cx="170330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" name="Straight Connector 777"/>
          <p:cNvCxnSpPr>
            <a:stCxn id="152" idx="0"/>
            <a:endCxn id="253" idx="3"/>
          </p:cNvCxnSpPr>
          <p:nvPr/>
        </p:nvCxnSpPr>
        <p:spPr bwMode="auto">
          <a:xfrm flipH="1" flipV="1">
            <a:off x="2324287" y="4834619"/>
            <a:ext cx="218006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" name="Straight Connector 778"/>
          <p:cNvCxnSpPr>
            <a:stCxn id="152" idx="0"/>
            <a:endCxn id="242" idx="3"/>
          </p:cNvCxnSpPr>
          <p:nvPr/>
        </p:nvCxnSpPr>
        <p:spPr bwMode="auto">
          <a:xfrm flipH="1" flipV="1">
            <a:off x="2800537" y="4834619"/>
            <a:ext cx="170381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0" name="Straight Connector 779"/>
          <p:cNvCxnSpPr>
            <a:stCxn id="152" idx="0"/>
            <a:endCxn id="306" idx="3"/>
          </p:cNvCxnSpPr>
          <p:nvPr/>
        </p:nvCxnSpPr>
        <p:spPr bwMode="auto">
          <a:xfrm flipH="1" flipV="1">
            <a:off x="3800663" y="4834619"/>
            <a:ext cx="703684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1" name="Straight Connector 780"/>
          <p:cNvCxnSpPr>
            <a:stCxn id="152" idx="0"/>
            <a:endCxn id="313" idx="3"/>
          </p:cNvCxnSpPr>
          <p:nvPr/>
        </p:nvCxnSpPr>
        <p:spPr bwMode="auto">
          <a:xfrm flipH="1" flipV="1">
            <a:off x="4153087" y="4834619"/>
            <a:ext cx="35126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2" name="Straight Connector 781"/>
          <p:cNvCxnSpPr>
            <a:stCxn id="152" idx="0"/>
            <a:endCxn id="324" idx="3"/>
          </p:cNvCxnSpPr>
          <p:nvPr/>
        </p:nvCxnSpPr>
        <p:spPr bwMode="auto">
          <a:xfrm flipV="1">
            <a:off x="4504347" y="4834619"/>
            <a:ext cx="394865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3" name="Straight Connector 782"/>
          <p:cNvCxnSpPr>
            <a:stCxn id="152" idx="0"/>
            <a:endCxn id="332" idx="3"/>
          </p:cNvCxnSpPr>
          <p:nvPr/>
        </p:nvCxnSpPr>
        <p:spPr bwMode="auto">
          <a:xfrm flipV="1">
            <a:off x="4504347" y="4834619"/>
            <a:ext cx="73459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6" name="Straight Connector 795"/>
          <p:cNvCxnSpPr>
            <a:stCxn id="154" idx="0"/>
            <a:endCxn id="324" idx="3"/>
          </p:cNvCxnSpPr>
          <p:nvPr/>
        </p:nvCxnSpPr>
        <p:spPr bwMode="auto">
          <a:xfrm flipH="1" flipV="1">
            <a:off x="4899212" y="4834619"/>
            <a:ext cx="78691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7" name="Straight Connector 796"/>
          <p:cNvCxnSpPr>
            <a:stCxn id="154" idx="0"/>
            <a:endCxn id="313" idx="3"/>
          </p:cNvCxnSpPr>
          <p:nvPr/>
        </p:nvCxnSpPr>
        <p:spPr bwMode="auto">
          <a:xfrm flipH="1" flipV="1">
            <a:off x="4153087" y="4834619"/>
            <a:ext cx="824816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" name="Straight Connector 797"/>
          <p:cNvCxnSpPr>
            <a:stCxn id="154" idx="0"/>
            <a:endCxn id="306" idx="3"/>
          </p:cNvCxnSpPr>
          <p:nvPr/>
        </p:nvCxnSpPr>
        <p:spPr bwMode="auto">
          <a:xfrm flipH="1" flipV="1">
            <a:off x="3800663" y="4834619"/>
            <a:ext cx="1177240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" name="Straight Connector 798"/>
          <p:cNvCxnSpPr>
            <a:stCxn id="154" idx="0"/>
            <a:endCxn id="242" idx="3"/>
          </p:cNvCxnSpPr>
          <p:nvPr/>
        </p:nvCxnSpPr>
        <p:spPr bwMode="auto">
          <a:xfrm flipH="1" flipV="1">
            <a:off x="2800537" y="4834619"/>
            <a:ext cx="2177366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0" name="Straight Connector 799"/>
          <p:cNvCxnSpPr>
            <a:stCxn id="154" idx="0"/>
            <a:endCxn id="253" idx="3"/>
          </p:cNvCxnSpPr>
          <p:nvPr/>
        </p:nvCxnSpPr>
        <p:spPr bwMode="auto">
          <a:xfrm flipH="1" flipV="1">
            <a:off x="2324287" y="4834619"/>
            <a:ext cx="2653616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1" name="Straight Connector 800"/>
          <p:cNvCxnSpPr>
            <a:stCxn id="154" idx="0"/>
            <a:endCxn id="332" idx="3"/>
          </p:cNvCxnSpPr>
          <p:nvPr/>
        </p:nvCxnSpPr>
        <p:spPr bwMode="auto">
          <a:xfrm flipV="1">
            <a:off x="4977903" y="4834619"/>
            <a:ext cx="261034" cy="75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4" name="Group 863"/>
          <p:cNvGrpSpPr/>
          <p:nvPr/>
        </p:nvGrpSpPr>
        <p:grpSpPr>
          <a:xfrm>
            <a:off x="2163622" y="2960407"/>
            <a:ext cx="3509952" cy="0"/>
            <a:chOff x="2163622" y="2965882"/>
            <a:chExt cx="3509952" cy="0"/>
          </a:xfrm>
        </p:grpSpPr>
        <p:sp>
          <p:nvSpPr>
            <p:cNvPr id="814" name="Line 57"/>
            <p:cNvSpPr>
              <a:spLocks noChangeShapeType="1"/>
            </p:cNvSpPr>
            <p:nvPr/>
          </p:nvSpPr>
          <p:spPr bwMode="auto">
            <a:xfrm>
              <a:off x="2163622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5" name="Line 57"/>
            <p:cNvSpPr>
              <a:spLocks noChangeShapeType="1"/>
            </p:cNvSpPr>
            <p:nvPr/>
          </p:nvSpPr>
          <p:spPr bwMode="auto">
            <a:xfrm>
              <a:off x="2429955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6" name="Line 57"/>
            <p:cNvSpPr>
              <a:spLocks noChangeShapeType="1"/>
            </p:cNvSpPr>
            <p:nvPr/>
          </p:nvSpPr>
          <p:spPr bwMode="auto">
            <a:xfrm>
              <a:off x="2561642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7" name="Line 57"/>
            <p:cNvSpPr>
              <a:spLocks noChangeShapeType="1"/>
            </p:cNvSpPr>
            <p:nvPr/>
          </p:nvSpPr>
          <p:spPr bwMode="auto">
            <a:xfrm>
              <a:off x="2904477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8" name="Line 57"/>
            <p:cNvSpPr>
              <a:spLocks noChangeShapeType="1"/>
            </p:cNvSpPr>
            <p:nvPr/>
          </p:nvSpPr>
          <p:spPr bwMode="auto">
            <a:xfrm>
              <a:off x="3048000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9" name="Line 57"/>
            <p:cNvSpPr>
              <a:spLocks noChangeShapeType="1"/>
            </p:cNvSpPr>
            <p:nvPr/>
          </p:nvSpPr>
          <p:spPr bwMode="auto">
            <a:xfrm>
              <a:off x="3167851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0" name="Line 57"/>
            <p:cNvSpPr>
              <a:spLocks noChangeShapeType="1"/>
            </p:cNvSpPr>
            <p:nvPr/>
          </p:nvSpPr>
          <p:spPr bwMode="auto">
            <a:xfrm>
              <a:off x="3382822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1" name="Line 57"/>
            <p:cNvSpPr>
              <a:spLocks noChangeShapeType="1"/>
            </p:cNvSpPr>
            <p:nvPr/>
          </p:nvSpPr>
          <p:spPr bwMode="auto">
            <a:xfrm>
              <a:off x="3514509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2" name="Line 57"/>
            <p:cNvSpPr>
              <a:spLocks noChangeShapeType="1"/>
            </p:cNvSpPr>
            <p:nvPr/>
          </p:nvSpPr>
          <p:spPr bwMode="auto">
            <a:xfrm>
              <a:off x="3652114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3" name="Line 57"/>
            <p:cNvSpPr>
              <a:spLocks noChangeShapeType="1"/>
            </p:cNvSpPr>
            <p:nvPr/>
          </p:nvSpPr>
          <p:spPr bwMode="auto">
            <a:xfrm>
              <a:off x="3989463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4" name="Line 57"/>
            <p:cNvSpPr>
              <a:spLocks noChangeShapeType="1"/>
            </p:cNvSpPr>
            <p:nvPr/>
          </p:nvSpPr>
          <p:spPr bwMode="auto">
            <a:xfrm>
              <a:off x="4267200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5" name="Line 57"/>
            <p:cNvSpPr>
              <a:spLocks noChangeShapeType="1"/>
            </p:cNvSpPr>
            <p:nvPr/>
          </p:nvSpPr>
          <p:spPr bwMode="auto">
            <a:xfrm>
              <a:off x="4391176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6" name="Line 57"/>
            <p:cNvSpPr>
              <a:spLocks noChangeShapeType="1"/>
            </p:cNvSpPr>
            <p:nvPr/>
          </p:nvSpPr>
          <p:spPr bwMode="auto">
            <a:xfrm>
              <a:off x="4601288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7" name="Line 57"/>
            <p:cNvSpPr>
              <a:spLocks noChangeShapeType="1"/>
            </p:cNvSpPr>
            <p:nvPr/>
          </p:nvSpPr>
          <p:spPr bwMode="auto">
            <a:xfrm>
              <a:off x="4732975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8" name="Line 57"/>
            <p:cNvSpPr>
              <a:spLocks noChangeShapeType="1"/>
            </p:cNvSpPr>
            <p:nvPr/>
          </p:nvSpPr>
          <p:spPr bwMode="auto">
            <a:xfrm>
              <a:off x="4991899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9" name="Line 57"/>
            <p:cNvSpPr>
              <a:spLocks noChangeShapeType="1"/>
            </p:cNvSpPr>
            <p:nvPr/>
          </p:nvSpPr>
          <p:spPr bwMode="auto">
            <a:xfrm>
              <a:off x="5340350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0" name="Line 57"/>
            <p:cNvSpPr>
              <a:spLocks noChangeShapeType="1"/>
            </p:cNvSpPr>
            <p:nvPr/>
          </p:nvSpPr>
          <p:spPr bwMode="auto">
            <a:xfrm>
              <a:off x="5483873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1" name="Line 57"/>
            <p:cNvSpPr>
              <a:spLocks noChangeShapeType="1"/>
            </p:cNvSpPr>
            <p:nvPr/>
          </p:nvSpPr>
          <p:spPr bwMode="auto">
            <a:xfrm>
              <a:off x="5603724" y="2965882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65" name="Group 864"/>
          <p:cNvGrpSpPr/>
          <p:nvPr/>
        </p:nvGrpSpPr>
        <p:grpSpPr>
          <a:xfrm>
            <a:off x="2160231" y="2482051"/>
            <a:ext cx="3509952" cy="0"/>
            <a:chOff x="2160231" y="2482051"/>
            <a:chExt cx="3509952" cy="0"/>
          </a:xfrm>
        </p:grpSpPr>
        <p:sp>
          <p:nvSpPr>
            <p:cNvPr id="832" name="Line 57"/>
            <p:cNvSpPr>
              <a:spLocks noChangeShapeType="1"/>
            </p:cNvSpPr>
            <p:nvPr/>
          </p:nvSpPr>
          <p:spPr bwMode="auto">
            <a:xfrm>
              <a:off x="2160231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3" name="Line 57"/>
            <p:cNvSpPr>
              <a:spLocks noChangeShapeType="1"/>
            </p:cNvSpPr>
            <p:nvPr/>
          </p:nvSpPr>
          <p:spPr bwMode="auto">
            <a:xfrm>
              <a:off x="2426564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4" name="Line 57"/>
            <p:cNvSpPr>
              <a:spLocks noChangeShapeType="1"/>
            </p:cNvSpPr>
            <p:nvPr/>
          </p:nvSpPr>
          <p:spPr bwMode="auto">
            <a:xfrm>
              <a:off x="2558251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5" name="Line 57"/>
            <p:cNvSpPr>
              <a:spLocks noChangeShapeType="1"/>
            </p:cNvSpPr>
            <p:nvPr/>
          </p:nvSpPr>
          <p:spPr bwMode="auto">
            <a:xfrm>
              <a:off x="2901086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6" name="Line 57"/>
            <p:cNvSpPr>
              <a:spLocks noChangeShapeType="1"/>
            </p:cNvSpPr>
            <p:nvPr/>
          </p:nvSpPr>
          <p:spPr bwMode="auto">
            <a:xfrm>
              <a:off x="3044609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7" name="Line 57"/>
            <p:cNvSpPr>
              <a:spLocks noChangeShapeType="1"/>
            </p:cNvSpPr>
            <p:nvPr/>
          </p:nvSpPr>
          <p:spPr bwMode="auto">
            <a:xfrm>
              <a:off x="3164460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8" name="Line 57"/>
            <p:cNvSpPr>
              <a:spLocks noChangeShapeType="1"/>
            </p:cNvSpPr>
            <p:nvPr/>
          </p:nvSpPr>
          <p:spPr bwMode="auto">
            <a:xfrm>
              <a:off x="3379431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9" name="Line 57"/>
            <p:cNvSpPr>
              <a:spLocks noChangeShapeType="1"/>
            </p:cNvSpPr>
            <p:nvPr/>
          </p:nvSpPr>
          <p:spPr bwMode="auto">
            <a:xfrm>
              <a:off x="3511118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0" name="Line 57"/>
            <p:cNvSpPr>
              <a:spLocks noChangeShapeType="1"/>
            </p:cNvSpPr>
            <p:nvPr/>
          </p:nvSpPr>
          <p:spPr bwMode="auto">
            <a:xfrm>
              <a:off x="3648723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1" name="Line 57"/>
            <p:cNvSpPr>
              <a:spLocks noChangeShapeType="1"/>
            </p:cNvSpPr>
            <p:nvPr/>
          </p:nvSpPr>
          <p:spPr bwMode="auto">
            <a:xfrm>
              <a:off x="3986072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2" name="Line 57"/>
            <p:cNvSpPr>
              <a:spLocks noChangeShapeType="1"/>
            </p:cNvSpPr>
            <p:nvPr/>
          </p:nvSpPr>
          <p:spPr bwMode="auto">
            <a:xfrm>
              <a:off x="4263809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3" name="Line 57"/>
            <p:cNvSpPr>
              <a:spLocks noChangeShapeType="1"/>
            </p:cNvSpPr>
            <p:nvPr/>
          </p:nvSpPr>
          <p:spPr bwMode="auto">
            <a:xfrm>
              <a:off x="4387785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4" name="Line 57"/>
            <p:cNvSpPr>
              <a:spLocks noChangeShapeType="1"/>
            </p:cNvSpPr>
            <p:nvPr/>
          </p:nvSpPr>
          <p:spPr bwMode="auto">
            <a:xfrm>
              <a:off x="4597897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5" name="Line 57"/>
            <p:cNvSpPr>
              <a:spLocks noChangeShapeType="1"/>
            </p:cNvSpPr>
            <p:nvPr/>
          </p:nvSpPr>
          <p:spPr bwMode="auto">
            <a:xfrm>
              <a:off x="4729584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6" name="Line 57"/>
            <p:cNvSpPr>
              <a:spLocks noChangeShapeType="1"/>
            </p:cNvSpPr>
            <p:nvPr/>
          </p:nvSpPr>
          <p:spPr bwMode="auto">
            <a:xfrm>
              <a:off x="4988508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7" name="Line 57"/>
            <p:cNvSpPr>
              <a:spLocks noChangeShapeType="1"/>
            </p:cNvSpPr>
            <p:nvPr/>
          </p:nvSpPr>
          <p:spPr bwMode="auto">
            <a:xfrm>
              <a:off x="5336959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8" name="Line 57"/>
            <p:cNvSpPr>
              <a:spLocks noChangeShapeType="1"/>
            </p:cNvSpPr>
            <p:nvPr/>
          </p:nvSpPr>
          <p:spPr bwMode="auto">
            <a:xfrm>
              <a:off x="5480482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9" name="Line 57"/>
            <p:cNvSpPr>
              <a:spLocks noChangeShapeType="1"/>
            </p:cNvSpPr>
            <p:nvPr/>
          </p:nvSpPr>
          <p:spPr bwMode="auto">
            <a:xfrm>
              <a:off x="5600333" y="2482051"/>
              <a:ext cx="69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56" name="Group 855"/>
          <p:cNvGrpSpPr/>
          <p:nvPr/>
        </p:nvGrpSpPr>
        <p:grpSpPr>
          <a:xfrm>
            <a:off x="2330385" y="3432699"/>
            <a:ext cx="2916741" cy="349295"/>
            <a:chOff x="2482422" y="2838529"/>
            <a:chExt cx="2916741" cy="285671"/>
          </a:xfrm>
        </p:grpSpPr>
        <p:sp>
          <p:nvSpPr>
            <p:cNvPr id="850" name="Line 97"/>
            <p:cNvSpPr>
              <a:spLocks noChangeShapeType="1"/>
            </p:cNvSpPr>
            <p:nvPr/>
          </p:nvSpPr>
          <p:spPr bwMode="auto">
            <a:xfrm flipV="1">
              <a:off x="2960763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1" name="Line 92"/>
            <p:cNvSpPr>
              <a:spLocks noChangeShapeType="1"/>
            </p:cNvSpPr>
            <p:nvPr/>
          </p:nvSpPr>
          <p:spPr bwMode="auto">
            <a:xfrm flipV="1">
              <a:off x="3963483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2" name="Line 96"/>
            <p:cNvSpPr>
              <a:spLocks noChangeShapeType="1"/>
            </p:cNvSpPr>
            <p:nvPr/>
          </p:nvSpPr>
          <p:spPr bwMode="auto">
            <a:xfrm flipV="1">
              <a:off x="4311222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3" name="Line 92"/>
            <p:cNvSpPr>
              <a:spLocks noChangeShapeType="1"/>
            </p:cNvSpPr>
            <p:nvPr/>
          </p:nvSpPr>
          <p:spPr bwMode="auto">
            <a:xfrm flipV="1">
              <a:off x="5052585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4" name="Line 97"/>
            <p:cNvSpPr>
              <a:spLocks noChangeShapeType="1"/>
            </p:cNvSpPr>
            <p:nvPr/>
          </p:nvSpPr>
          <p:spPr bwMode="auto">
            <a:xfrm flipV="1">
              <a:off x="5399163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5" name="Line 96"/>
            <p:cNvSpPr>
              <a:spLocks noChangeShapeType="1"/>
            </p:cNvSpPr>
            <p:nvPr/>
          </p:nvSpPr>
          <p:spPr bwMode="auto">
            <a:xfrm flipV="1">
              <a:off x="2482422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57" name="Group 856"/>
          <p:cNvGrpSpPr/>
          <p:nvPr/>
        </p:nvGrpSpPr>
        <p:grpSpPr>
          <a:xfrm>
            <a:off x="2329223" y="3965360"/>
            <a:ext cx="2916741" cy="328472"/>
            <a:chOff x="2482422" y="2838529"/>
            <a:chExt cx="2916741" cy="285671"/>
          </a:xfrm>
        </p:grpSpPr>
        <p:sp>
          <p:nvSpPr>
            <p:cNvPr id="858" name="Line 97"/>
            <p:cNvSpPr>
              <a:spLocks noChangeShapeType="1"/>
            </p:cNvSpPr>
            <p:nvPr/>
          </p:nvSpPr>
          <p:spPr bwMode="auto">
            <a:xfrm flipV="1">
              <a:off x="2960763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9" name="Line 92"/>
            <p:cNvSpPr>
              <a:spLocks noChangeShapeType="1"/>
            </p:cNvSpPr>
            <p:nvPr/>
          </p:nvSpPr>
          <p:spPr bwMode="auto">
            <a:xfrm flipV="1">
              <a:off x="3963483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0" name="Line 96"/>
            <p:cNvSpPr>
              <a:spLocks noChangeShapeType="1"/>
            </p:cNvSpPr>
            <p:nvPr/>
          </p:nvSpPr>
          <p:spPr bwMode="auto">
            <a:xfrm flipV="1">
              <a:off x="4311222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1" name="Line 92"/>
            <p:cNvSpPr>
              <a:spLocks noChangeShapeType="1"/>
            </p:cNvSpPr>
            <p:nvPr/>
          </p:nvSpPr>
          <p:spPr bwMode="auto">
            <a:xfrm flipV="1">
              <a:off x="5052585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2" name="Line 97"/>
            <p:cNvSpPr>
              <a:spLocks noChangeShapeType="1"/>
            </p:cNvSpPr>
            <p:nvPr/>
          </p:nvSpPr>
          <p:spPr bwMode="auto">
            <a:xfrm flipV="1">
              <a:off x="5399163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3" name="Line 96"/>
            <p:cNvSpPr>
              <a:spLocks noChangeShapeType="1"/>
            </p:cNvSpPr>
            <p:nvPr/>
          </p:nvSpPr>
          <p:spPr bwMode="auto">
            <a:xfrm flipV="1">
              <a:off x="2482422" y="2838529"/>
              <a:ext cx="0" cy="2856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5" name="Arc 106"/>
          <p:cNvSpPr>
            <a:spLocks/>
          </p:cNvSpPr>
          <p:nvPr/>
        </p:nvSpPr>
        <p:spPr bwMode="auto">
          <a:xfrm flipH="1">
            <a:off x="2356260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6" name="Arc 109"/>
          <p:cNvSpPr>
            <a:spLocks/>
          </p:cNvSpPr>
          <p:nvPr/>
        </p:nvSpPr>
        <p:spPr bwMode="auto">
          <a:xfrm flipH="1">
            <a:off x="2828277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" name="Arc 106"/>
          <p:cNvSpPr>
            <a:spLocks/>
          </p:cNvSpPr>
          <p:nvPr/>
        </p:nvSpPr>
        <p:spPr bwMode="auto">
          <a:xfrm flipH="1">
            <a:off x="3837495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6" name="Arc 110"/>
          <p:cNvSpPr>
            <a:spLocks/>
          </p:cNvSpPr>
          <p:nvPr/>
        </p:nvSpPr>
        <p:spPr bwMode="auto">
          <a:xfrm flipH="1">
            <a:off x="4928821" y="3657600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7" name="Arc 111"/>
          <p:cNvSpPr>
            <a:spLocks/>
          </p:cNvSpPr>
          <p:nvPr/>
        </p:nvSpPr>
        <p:spPr bwMode="auto">
          <a:xfrm flipH="1">
            <a:off x="5275554" y="3657600"/>
            <a:ext cx="61912" cy="61913"/>
          </a:xfrm>
          <a:custGeom>
            <a:avLst/>
            <a:gdLst>
              <a:gd name="T0" fmla="*/ 0 w 21600"/>
              <a:gd name="T1" fmla="*/ 0 h 21600"/>
              <a:gd name="T2" fmla="*/ 39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" name="Arc 109"/>
          <p:cNvSpPr>
            <a:spLocks/>
          </p:cNvSpPr>
          <p:nvPr/>
        </p:nvSpPr>
        <p:spPr bwMode="auto">
          <a:xfrm flipH="1">
            <a:off x="4187035" y="3657600"/>
            <a:ext cx="63500" cy="61913"/>
          </a:xfrm>
          <a:custGeom>
            <a:avLst/>
            <a:gdLst>
              <a:gd name="T0" fmla="*/ 0 w 21600"/>
              <a:gd name="T1" fmla="*/ 0 h 21600"/>
              <a:gd name="T2" fmla="*/ 40 w 21600"/>
              <a:gd name="T3" fmla="*/ 39 h 21600"/>
              <a:gd name="T4" fmla="*/ 0 w 21600"/>
              <a:gd name="T5" fmla="*/ 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7AF1-7C76-4E22-B08E-6574EBCC502A}" type="slidenum">
              <a:rPr lang="en-US" smtClean="0"/>
              <a:t>12</a:t>
            </a:fld>
            <a:endParaRPr lang="en-US" dirty="0"/>
          </a:p>
        </p:txBody>
      </p:sp>
      <p:sp>
        <p:nvSpPr>
          <p:cNvPr id="877" name="Title 8"/>
          <p:cNvSpPr txBox="1">
            <a:spLocks/>
          </p:cNvSpPr>
          <p:nvPr/>
        </p:nvSpPr>
        <p:spPr>
          <a:xfrm>
            <a:off x="152400" y="193767"/>
            <a:ext cx="1905000" cy="6455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latin typeface="+mn-lt"/>
              </a:rPr>
              <a:t>Algorithm Example Cont’d:</a:t>
            </a:r>
            <a:endParaRPr lang="en-US" sz="2000" b="1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296282"/>
            <a:ext cx="8019281" cy="1395993"/>
            <a:chOff x="685800" y="296282"/>
            <a:chExt cx="8019281" cy="1395993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6962958" y="754290"/>
              <a:ext cx="384175" cy="0"/>
            </a:xfrm>
            <a:prstGeom prst="lin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Line 96"/>
            <p:cNvSpPr>
              <a:spLocks noChangeShapeType="1"/>
            </p:cNvSpPr>
            <p:nvPr/>
          </p:nvSpPr>
          <p:spPr bwMode="auto">
            <a:xfrm flipV="1">
              <a:off x="3563771" y="4991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Line 97"/>
            <p:cNvSpPr>
              <a:spLocks noChangeShapeType="1"/>
            </p:cNvSpPr>
            <p:nvPr/>
          </p:nvSpPr>
          <p:spPr bwMode="auto">
            <a:xfrm flipV="1">
              <a:off x="3562116" y="766036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Line 96"/>
            <p:cNvSpPr>
              <a:spLocks noChangeShapeType="1"/>
            </p:cNvSpPr>
            <p:nvPr/>
          </p:nvSpPr>
          <p:spPr bwMode="auto">
            <a:xfrm flipV="1">
              <a:off x="4042146" y="766036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Line 97"/>
            <p:cNvSpPr>
              <a:spLocks noChangeShapeType="1"/>
            </p:cNvSpPr>
            <p:nvPr/>
          </p:nvSpPr>
          <p:spPr bwMode="auto">
            <a:xfrm flipV="1">
              <a:off x="4042112" y="4991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Line 92"/>
            <p:cNvSpPr>
              <a:spLocks noChangeShapeType="1"/>
            </p:cNvSpPr>
            <p:nvPr/>
          </p:nvSpPr>
          <p:spPr bwMode="auto">
            <a:xfrm flipV="1">
              <a:off x="5044832" y="4991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Line 96"/>
            <p:cNvSpPr>
              <a:spLocks noChangeShapeType="1"/>
            </p:cNvSpPr>
            <p:nvPr/>
          </p:nvSpPr>
          <p:spPr bwMode="auto">
            <a:xfrm flipV="1">
              <a:off x="5392571" y="4991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Line 92"/>
            <p:cNvSpPr>
              <a:spLocks noChangeShapeType="1"/>
            </p:cNvSpPr>
            <p:nvPr/>
          </p:nvSpPr>
          <p:spPr bwMode="auto">
            <a:xfrm flipV="1">
              <a:off x="6133934" y="4991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Line 97"/>
            <p:cNvSpPr>
              <a:spLocks noChangeShapeType="1"/>
            </p:cNvSpPr>
            <p:nvPr/>
          </p:nvSpPr>
          <p:spPr bwMode="auto">
            <a:xfrm flipV="1">
              <a:off x="6480512" y="4991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866760"/>
                </p:ext>
              </p:extLst>
            </p:nvPr>
          </p:nvGraphicFramePr>
          <p:xfrm>
            <a:off x="3083185" y="540994"/>
            <a:ext cx="247650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3" name="Equation" r:id="rId3" imgW="304536" imgH="203024" progId="Equation.DSMT4">
                    <p:embed/>
                  </p:oleObj>
                </mc:Choice>
                <mc:Fallback>
                  <p:oleObj name="Equation" r:id="rId3" imgW="304536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185" y="540994"/>
                          <a:ext cx="247650" cy="163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757224"/>
                </p:ext>
              </p:extLst>
            </p:nvPr>
          </p:nvGraphicFramePr>
          <p:xfrm>
            <a:off x="3108325" y="1065213"/>
            <a:ext cx="228600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4" name="Equation" r:id="rId5" imgW="279360" imgH="203040" progId="Equation.DSMT4">
                    <p:embed/>
                  </p:oleObj>
                </mc:Choice>
                <mc:Fallback>
                  <p:oleObj name="Equation" r:id="rId5" imgW="2793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325" y="1065213"/>
                          <a:ext cx="228600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307237"/>
                </p:ext>
              </p:extLst>
            </p:nvPr>
          </p:nvGraphicFramePr>
          <p:xfrm>
            <a:off x="3080010" y="821186"/>
            <a:ext cx="2508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5" name="Equation" r:id="rId7" imgW="304536" imgH="203024" progId="Equation.DSMT4">
                    <p:embed/>
                  </p:oleObj>
                </mc:Choice>
                <mc:Fallback>
                  <p:oleObj name="Equation" r:id="rId7" imgW="304536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010" y="821186"/>
                          <a:ext cx="250825" cy="160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12"/>
            <p:cNvSpPr>
              <a:spLocks noChangeArrowheads="1"/>
            </p:cNvSpPr>
            <p:nvPr/>
          </p:nvSpPr>
          <p:spPr bwMode="auto">
            <a:xfrm>
              <a:off x="3759459" y="1502859"/>
              <a:ext cx="163323" cy="1447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1" name="Oval 113"/>
            <p:cNvSpPr>
              <a:spLocks noChangeArrowheads="1"/>
            </p:cNvSpPr>
            <p:nvPr/>
          </p:nvSpPr>
          <p:spPr bwMode="auto">
            <a:xfrm>
              <a:off x="3995703" y="1502859"/>
              <a:ext cx="163323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2" name="Oval 114"/>
            <p:cNvSpPr>
              <a:spLocks noChangeArrowheads="1"/>
            </p:cNvSpPr>
            <p:nvPr/>
          </p:nvSpPr>
          <p:spPr bwMode="auto">
            <a:xfrm>
              <a:off x="4231947" y="1502859"/>
              <a:ext cx="163323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3" name="Oval 115"/>
            <p:cNvSpPr>
              <a:spLocks noChangeArrowheads="1"/>
            </p:cNvSpPr>
            <p:nvPr/>
          </p:nvSpPr>
          <p:spPr bwMode="auto">
            <a:xfrm>
              <a:off x="4468191" y="1502859"/>
              <a:ext cx="163323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4" name="Oval 116"/>
            <p:cNvSpPr>
              <a:spLocks noChangeArrowheads="1"/>
            </p:cNvSpPr>
            <p:nvPr/>
          </p:nvSpPr>
          <p:spPr bwMode="auto">
            <a:xfrm>
              <a:off x="5653684" y="1502859"/>
              <a:ext cx="165416" cy="1447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25" name="Oval 117"/>
            <p:cNvSpPr>
              <a:spLocks noChangeArrowheads="1"/>
            </p:cNvSpPr>
            <p:nvPr/>
          </p:nvSpPr>
          <p:spPr bwMode="auto">
            <a:xfrm>
              <a:off x="5892063" y="1502859"/>
              <a:ext cx="163323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Arial" charset="0"/>
                </a:rPr>
                <a:t>9</a:t>
              </a:r>
            </a:p>
          </p:txBody>
        </p:sp>
        <p:sp>
          <p:nvSpPr>
            <p:cNvPr id="26" name="Oval 118"/>
            <p:cNvSpPr>
              <a:spLocks noChangeArrowheads="1"/>
            </p:cNvSpPr>
            <p:nvPr/>
          </p:nvSpPr>
          <p:spPr bwMode="auto">
            <a:xfrm>
              <a:off x="6128307" y="1502859"/>
              <a:ext cx="163323" cy="1447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27" name="Oval 119"/>
            <p:cNvSpPr>
              <a:spLocks noChangeArrowheads="1"/>
            </p:cNvSpPr>
            <p:nvPr/>
          </p:nvSpPr>
          <p:spPr bwMode="auto">
            <a:xfrm>
              <a:off x="6364547" y="1502859"/>
              <a:ext cx="163323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Arial" charset="0"/>
                </a:rPr>
                <a:t>11</a:t>
              </a:r>
            </a:p>
          </p:txBody>
        </p:sp>
        <p:sp>
          <p:nvSpPr>
            <p:cNvPr id="28" name="Oval 120"/>
            <p:cNvSpPr>
              <a:spLocks noChangeArrowheads="1"/>
            </p:cNvSpPr>
            <p:nvPr/>
          </p:nvSpPr>
          <p:spPr bwMode="auto">
            <a:xfrm>
              <a:off x="4704435" y="1502859"/>
              <a:ext cx="163323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9" name="Oval 121"/>
            <p:cNvSpPr>
              <a:spLocks noChangeArrowheads="1"/>
            </p:cNvSpPr>
            <p:nvPr/>
          </p:nvSpPr>
          <p:spPr bwMode="auto">
            <a:xfrm>
              <a:off x="4940679" y="1502859"/>
              <a:ext cx="163323" cy="1447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30" name="Oval 122"/>
            <p:cNvSpPr>
              <a:spLocks noChangeArrowheads="1"/>
            </p:cNvSpPr>
            <p:nvPr/>
          </p:nvSpPr>
          <p:spPr bwMode="auto">
            <a:xfrm>
              <a:off x="5176924" y="1502859"/>
              <a:ext cx="165416" cy="1447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31" name="Oval 123"/>
            <p:cNvSpPr>
              <a:spLocks noChangeArrowheads="1"/>
            </p:cNvSpPr>
            <p:nvPr/>
          </p:nvSpPr>
          <p:spPr bwMode="auto">
            <a:xfrm>
              <a:off x="5415304" y="1502859"/>
              <a:ext cx="165416" cy="1447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32" name="Text Box 163"/>
            <p:cNvSpPr txBox="1">
              <a:spLocks noChangeArrowheads="1"/>
            </p:cNvSpPr>
            <p:nvPr/>
          </p:nvSpPr>
          <p:spPr bwMode="auto">
            <a:xfrm>
              <a:off x="3206081" y="1493180"/>
              <a:ext cx="157162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L0</a:t>
              </a:r>
              <a:endParaRPr lang="en-US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33" name="Line 165"/>
            <p:cNvSpPr>
              <a:spLocks noChangeShapeType="1"/>
            </p:cNvSpPr>
            <p:nvPr/>
          </p:nvSpPr>
          <p:spPr bwMode="auto">
            <a:xfrm flipH="1">
              <a:off x="6607434" y="1581430"/>
              <a:ext cx="172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Text Box 298"/>
            <p:cNvSpPr txBox="1">
              <a:spLocks noChangeArrowheads="1"/>
            </p:cNvSpPr>
            <p:nvPr/>
          </p:nvSpPr>
          <p:spPr bwMode="auto">
            <a:xfrm>
              <a:off x="2807541" y="746502"/>
              <a:ext cx="157162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algn="ctr" eaLnBrk="0" hangingPunct="0">
                <a:defRPr sz="1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L1</a:t>
              </a:r>
              <a:endParaRPr lang="en-US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35" name="AutoShape 169"/>
            <p:cNvSpPr>
              <a:spLocks noChangeArrowheads="1"/>
            </p:cNvSpPr>
            <p:nvPr/>
          </p:nvSpPr>
          <p:spPr bwMode="auto">
            <a:xfrm>
              <a:off x="335721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sz="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AutoShape 170"/>
            <p:cNvSpPr>
              <a:spLocks noChangeArrowheads="1"/>
            </p:cNvSpPr>
            <p:nvPr/>
          </p:nvSpPr>
          <p:spPr bwMode="auto">
            <a:xfrm>
              <a:off x="349056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1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7" name="AutoShape 171"/>
            <p:cNvSpPr>
              <a:spLocks noChangeArrowheads="1"/>
            </p:cNvSpPr>
            <p:nvPr/>
          </p:nvSpPr>
          <p:spPr bwMode="auto">
            <a:xfrm>
              <a:off x="3627092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2</a:t>
              </a:r>
              <a:endParaRPr lang="en-US" sz="800" dirty="0">
                <a:cs typeface="Arial" charset="0"/>
              </a:endParaRPr>
            </a:p>
          </p:txBody>
        </p:sp>
        <p:sp>
          <p:nvSpPr>
            <p:cNvPr id="38" name="AutoShape 173"/>
            <p:cNvSpPr>
              <a:spLocks noChangeArrowheads="1"/>
            </p:cNvSpPr>
            <p:nvPr/>
          </p:nvSpPr>
          <p:spPr bwMode="auto">
            <a:xfrm>
              <a:off x="3747743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  <p:sp>
          <p:nvSpPr>
            <p:cNvPr id="39" name="AutoShape 169"/>
            <p:cNvSpPr>
              <a:spLocks noChangeArrowheads="1"/>
            </p:cNvSpPr>
            <p:nvPr/>
          </p:nvSpPr>
          <p:spPr bwMode="auto">
            <a:xfrm>
              <a:off x="396681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40" name="AutoShape 170"/>
            <p:cNvSpPr>
              <a:spLocks noChangeArrowheads="1"/>
            </p:cNvSpPr>
            <p:nvPr/>
          </p:nvSpPr>
          <p:spPr bwMode="auto">
            <a:xfrm>
              <a:off x="410016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41" name="AutoShape 171"/>
            <p:cNvSpPr>
              <a:spLocks noChangeArrowheads="1"/>
            </p:cNvSpPr>
            <p:nvPr/>
          </p:nvSpPr>
          <p:spPr bwMode="auto">
            <a:xfrm>
              <a:off x="4236692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sp>
          <p:nvSpPr>
            <p:cNvPr id="42" name="AutoShape 173"/>
            <p:cNvSpPr>
              <a:spLocks noChangeArrowheads="1"/>
            </p:cNvSpPr>
            <p:nvPr/>
          </p:nvSpPr>
          <p:spPr bwMode="auto">
            <a:xfrm>
              <a:off x="4357343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  <p:sp>
          <p:nvSpPr>
            <p:cNvPr id="43" name="AutoShape 169"/>
            <p:cNvSpPr>
              <a:spLocks noChangeArrowheads="1"/>
            </p:cNvSpPr>
            <p:nvPr/>
          </p:nvSpPr>
          <p:spPr bwMode="auto">
            <a:xfrm>
              <a:off x="457641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44" name="AutoShape 170"/>
            <p:cNvSpPr>
              <a:spLocks noChangeArrowheads="1"/>
            </p:cNvSpPr>
            <p:nvPr/>
          </p:nvSpPr>
          <p:spPr bwMode="auto">
            <a:xfrm>
              <a:off x="470976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45" name="AutoShape 171"/>
            <p:cNvSpPr>
              <a:spLocks noChangeArrowheads="1"/>
            </p:cNvSpPr>
            <p:nvPr/>
          </p:nvSpPr>
          <p:spPr bwMode="auto">
            <a:xfrm>
              <a:off x="4846292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sp>
          <p:nvSpPr>
            <p:cNvPr id="46" name="AutoShape 173"/>
            <p:cNvSpPr>
              <a:spLocks noChangeArrowheads="1"/>
            </p:cNvSpPr>
            <p:nvPr/>
          </p:nvSpPr>
          <p:spPr bwMode="auto">
            <a:xfrm>
              <a:off x="4966943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3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7" name="AutoShape 169"/>
            <p:cNvSpPr>
              <a:spLocks noChangeArrowheads="1"/>
            </p:cNvSpPr>
            <p:nvPr/>
          </p:nvSpPr>
          <p:spPr bwMode="auto">
            <a:xfrm>
              <a:off x="518601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48" name="AutoShape 170"/>
            <p:cNvSpPr>
              <a:spLocks noChangeArrowheads="1"/>
            </p:cNvSpPr>
            <p:nvPr/>
          </p:nvSpPr>
          <p:spPr bwMode="auto">
            <a:xfrm>
              <a:off x="531936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9" name="AutoShape 171"/>
            <p:cNvSpPr>
              <a:spLocks noChangeArrowheads="1"/>
            </p:cNvSpPr>
            <p:nvPr/>
          </p:nvSpPr>
          <p:spPr bwMode="auto">
            <a:xfrm>
              <a:off x="5455892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sp>
          <p:nvSpPr>
            <p:cNvPr id="50" name="AutoShape 173"/>
            <p:cNvSpPr>
              <a:spLocks noChangeArrowheads="1"/>
            </p:cNvSpPr>
            <p:nvPr/>
          </p:nvSpPr>
          <p:spPr bwMode="auto">
            <a:xfrm>
              <a:off x="5576543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  <p:sp>
          <p:nvSpPr>
            <p:cNvPr id="51" name="AutoShape 169"/>
            <p:cNvSpPr>
              <a:spLocks noChangeArrowheads="1"/>
            </p:cNvSpPr>
            <p:nvPr/>
          </p:nvSpPr>
          <p:spPr bwMode="auto">
            <a:xfrm>
              <a:off x="579561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52" name="AutoShape 170"/>
            <p:cNvSpPr>
              <a:spLocks noChangeArrowheads="1"/>
            </p:cNvSpPr>
            <p:nvPr/>
          </p:nvSpPr>
          <p:spPr bwMode="auto">
            <a:xfrm>
              <a:off x="592896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53" name="AutoShape 171"/>
            <p:cNvSpPr>
              <a:spLocks noChangeArrowheads="1"/>
            </p:cNvSpPr>
            <p:nvPr/>
          </p:nvSpPr>
          <p:spPr bwMode="auto">
            <a:xfrm>
              <a:off x="6065492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4" name="AutoShape 173"/>
            <p:cNvSpPr>
              <a:spLocks noChangeArrowheads="1"/>
            </p:cNvSpPr>
            <p:nvPr/>
          </p:nvSpPr>
          <p:spPr bwMode="auto">
            <a:xfrm>
              <a:off x="6186143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  <p:sp>
          <p:nvSpPr>
            <p:cNvPr id="55" name="AutoShape 169"/>
            <p:cNvSpPr>
              <a:spLocks noChangeArrowheads="1"/>
            </p:cNvSpPr>
            <p:nvPr/>
          </p:nvSpPr>
          <p:spPr bwMode="auto">
            <a:xfrm>
              <a:off x="640521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56" name="AutoShape 170"/>
            <p:cNvSpPr>
              <a:spLocks noChangeArrowheads="1"/>
            </p:cNvSpPr>
            <p:nvPr/>
          </p:nvSpPr>
          <p:spPr bwMode="auto">
            <a:xfrm>
              <a:off x="6538567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cs typeface="Arial" charset="0"/>
                </a:rPr>
                <a:t>1</a:t>
              </a:r>
            </a:p>
          </p:txBody>
        </p:sp>
        <p:sp>
          <p:nvSpPr>
            <p:cNvPr id="57" name="AutoShape 171"/>
            <p:cNvSpPr>
              <a:spLocks noChangeArrowheads="1"/>
            </p:cNvSpPr>
            <p:nvPr/>
          </p:nvSpPr>
          <p:spPr bwMode="auto">
            <a:xfrm>
              <a:off x="6675092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cs typeface="Arial" charset="0"/>
                </a:rPr>
                <a:t>2</a:t>
              </a:r>
            </a:p>
          </p:txBody>
        </p:sp>
        <p:sp>
          <p:nvSpPr>
            <p:cNvPr id="58" name="AutoShape 173"/>
            <p:cNvSpPr>
              <a:spLocks noChangeArrowheads="1"/>
            </p:cNvSpPr>
            <p:nvPr/>
          </p:nvSpPr>
          <p:spPr bwMode="auto">
            <a:xfrm>
              <a:off x="6795743" y="296282"/>
              <a:ext cx="134937" cy="170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bIns="9144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cs typeface="Arial" charset="0"/>
                </a:rPr>
                <a:t>3</a:t>
              </a:r>
              <a:endParaRPr lang="en-US" sz="800" dirty="0">
                <a:cs typeface="Arial" charset="0"/>
              </a:endParaRPr>
            </a:p>
          </p:txBody>
        </p:sp>
        <p:sp>
          <p:nvSpPr>
            <p:cNvPr id="59" name="Arc 106"/>
            <p:cNvSpPr>
              <a:spLocks/>
            </p:cNvSpPr>
            <p:nvPr/>
          </p:nvSpPr>
          <p:spPr bwMode="auto">
            <a:xfrm flipH="1">
              <a:off x="3589048" y="880509"/>
              <a:ext cx="63500" cy="61913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39 h 21600"/>
                <a:gd name="T4" fmla="*/ 0 w 21600"/>
                <a:gd name="T5" fmla="*/ 3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60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776153"/>
                </p:ext>
              </p:extLst>
            </p:nvPr>
          </p:nvGraphicFramePr>
          <p:xfrm>
            <a:off x="6813810" y="1470025"/>
            <a:ext cx="19208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8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3810" y="1470025"/>
                          <a:ext cx="19208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6634445"/>
                </p:ext>
              </p:extLst>
            </p:nvPr>
          </p:nvGraphicFramePr>
          <p:xfrm>
            <a:off x="7133478" y="296282"/>
            <a:ext cx="1984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3478" y="296282"/>
                          <a:ext cx="1984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3839349"/>
                </p:ext>
              </p:extLst>
            </p:nvPr>
          </p:nvGraphicFramePr>
          <p:xfrm>
            <a:off x="8001000" y="296282"/>
            <a:ext cx="62865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13" imgW="774360" imgH="253800" progId="Equation.DSMT4">
                    <p:embed/>
                  </p:oleObj>
                </mc:Choice>
                <mc:Fallback>
                  <p:oleObj name="Equation" r:id="rId13" imgW="7743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96282"/>
                          <a:ext cx="62865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837839"/>
                </p:ext>
              </p:extLst>
            </p:nvPr>
          </p:nvGraphicFramePr>
          <p:xfrm>
            <a:off x="8051031" y="1454150"/>
            <a:ext cx="654050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15" imgW="774364" imgH="253890" progId="Equation.DSMT4">
                    <p:embed/>
                  </p:oleObj>
                </mc:Choice>
                <mc:Fallback>
                  <p:oleObj name="Equation" r:id="rId15" imgW="774364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1031" y="1454150"/>
                          <a:ext cx="654050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Oval 250"/>
            <p:cNvSpPr>
              <a:spLocks noChangeArrowheads="1"/>
            </p:cNvSpPr>
            <p:nvPr/>
          </p:nvSpPr>
          <p:spPr bwMode="auto">
            <a:xfrm>
              <a:off x="2775210" y="339980"/>
              <a:ext cx="192088" cy="1920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A</a:t>
              </a:r>
            </a:p>
          </p:txBody>
        </p:sp>
        <p:cxnSp>
          <p:nvCxnSpPr>
            <p:cNvPr id="65" name="Straight Connector 64"/>
            <p:cNvCxnSpPr>
              <a:stCxn id="20" idx="0"/>
              <a:endCxn id="127" idx="3"/>
            </p:cNvCxnSpPr>
            <p:nvPr/>
          </p:nvCxnSpPr>
          <p:spPr bwMode="auto">
            <a:xfrm flipH="1" flipV="1">
              <a:off x="3548749" y="1268237"/>
              <a:ext cx="292372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>
              <a:stCxn id="20" idx="0"/>
              <a:endCxn id="137" idx="4"/>
            </p:cNvCxnSpPr>
            <p:nvPr/>
          </p:nvCxnSpPr>
          <p:spPr bwMode="auto">
            <a:xfrm flipV="1">
              <a:off x="3841121" y="1271415"/>
              <a:ext cx="19490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20" idx="0"/>
              <a:endCxn id="151" idx="4"/>
            </p:cNvCxnSpPr>
            <p:nvPr/>
          </p:nvCxnSpPr>
          <p:spPr bwMode="auto">
            <a:xfrm flipV="1">
              <a:off x="3841121" y="1271415"/>
              <a:ext cx="1192881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>
              <a:stCxn id="20" idx="0"/>
              <a:endCxn id="160" idx="4"/>
            </p:cNvCxnSpPr>
            <p:nvPr/>
          </p:nvCxnSpPr>
          <p:spPr bwMode="auto">
            <a:xfrm flipV="1">
              <a:off x="3841121" y="1271415"/>
              <a:ext cx="154492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>
              <a:stCxn id="20" idx="0"/>
              <a:endCxn id="172" idx="4"/>
            </p:cNvCxnSpPr>
            <p:nvPr/>
          </p:nvCxnSpPr>
          <p:spPr bwMode="auto">
            <a:xfrm flipV="1">
              <a:off x="3841121" y="1271415"/>
              <a:ext cx="229463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>
              <a:stCxn id="20" idx="0"/>
              <a:endCxn id="181" idx="4"/>
            </p:cNvCxnSpPr>
            <p:nvPr/>
          </p:nvCxnSpPr>
          <p:spPr bwMode="auto">
            <a:xfrm flipV="1">
              <a:off x="3841121" y="1271415"/>
              <a:ext cx="263330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>
              <a:stCxn id="29" idx="0"/>
              <a:endCxn id="127" idx="4"/>
            </p:cNvCxnSpPr>
            <p:nvPr/>
          </p:nvCxnSpPr>
          <p:spPr bwMode="auto">
            <a:xfrm flipH="1" flipV="1">
              <a:off x="3557248" y="1271415"/>
              <a:ext cx="1465093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>
              <a:stCxn id="29" idx="0"/>
              <a:endCxn id="137" idx="3"/>
            </p:cNvCxnSpPr>
            <p:nvPr/>
          </p:nvCxnSpPr>
          <p:spPr bwMode="auto">
            <a:xfrm flipH="1" flipV="1">
              <a:off x="4027529" y="1268237"/>
              <a:ext cx="994812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>
              <a:stCxn id="29" idx="0"/>
              <a:endCxn id="151" idx="3"/>
            </p:cNvCxnSpPr>
            <p:nvPr/>
          </p:nvCxnSpPr>
          <p:spPr bwMode="auto">
            <a:xfrm flipV="1">
              <a:off x="5022341" y="1268237"/>
              <a:ext cx="3162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29" idx="0"/>
              <a:endCxn id="160" idx="4"/>
            </p:cNvCxnSpPr>
            <p:nvPr/>
          </p:nvCxnSpPr>
          <p:spPr bwMode="auto">
            <a:xfrm flipV="1">
              <a:off x="5022341" y="1271415"/>
              <a:ext cx="36370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>
              <a:stCxn id="29" idx="0"/>
              <a:endCxn id="172" idx="4"/>
            </p:cNvCxnSpPr>
            <p:nvPr/>
          </p:nvCxnSpPr>
          <p:spPr bwMode="auto">
            <a:xfrm flipV="1">
              <a:off x="5022341" y="1271415"/>
              <a:ext cx="111341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>
              <a:stCxn id="29" idx="0"/>
              <a:endCxn id="181" idx="4"/>
            </p:cNvCxnSpPr>
            <p:nvPr/>
          </p:nvCxnSpPr>
          <p:spPr bwMode="auto">
            <a:xfrm flipV="1">
              <a:off x="5022341" y="1271415"/>
              <a:ext cx="145208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>
              <a:stCxn id="30" idx="0"/>
              <a:endCxn id="181" idx="4"/>
            </p:cNvCxnSpPr>
            <p:nvPr/>
          </p:nvCxnSpPr>
          <p:spPr bwMode="auto">
            <a:xfrm flipV="1">
              <a:off x="5259632" y="1271415"/>
              <a:ext cx="1214796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>
              <a:stCxn id="30" idx="0"/>
              <a:endCxn id="172" idx="4"/>
            </p:cNvCxnSpPr>
            <p:nvPr/>
          </p:nvCxnSpPr>
          <p:spPr bwMode="auto">
            <a:xfrm flipV="1">
              <a:off x="5259632" y="1271415"/>
              <a:ext cx="876126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>
              <a:stCxn id="30" idx="0"/>
              <a:endCxn id="160" idx="4"/>
            </p:cNvCxnSpPr>
            <p:nvPr/>
          </p:nvCxnSpPr>
          <p:spPr bwMode="auto">
            <a:xfrm flipV="1">
              <a:off x="5259632" y="1271415"/>
              <a:ext cx="126416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>
              <a:stCxn id="30" idx="0"/>
              <a:endCxn id="151" idx="4"/>
            </p:cNvCxnSpPr>
            <p:nvPr/>
          </p:nvCxnSpPr>
          <p:spPr bwMode="auto">
            <a:xfrm flipH="1" flipV="1">
              <a:off x="5034002" y="1271415"/>
              <a:ext cx="225630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>
              <a:stCxn id="30" idx="0"/>
              <a:endCxn id="137" idx="3"/>
            </p:cNvCxnSpPr>
            <p:nvPr/>
          </p:nvCxnSpPr>
          <p:spPr bwMode="auto">
            <a:xfrm flipH="1" flipV="1">
              <a:off x="4027529" y="1268237"/>
              <a:ext cx="1232103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>
              <a:stCxn id="30" idx="0"/>
              <a:endCxn id="127" idx="4"/>
            </p:cNvCxnSpPr>
            <p:nvPr/>
          </p:nvCxnSpPr>
          <p:spPr bwMode="auto">
            <a:xfrm flipH="1" flipV="1">
              <a:off x="3557248" y="1271415"/>
              <a:ext cx="1702384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>
              <a:stCxn id="24" idx="0"/>
              <a:endCxn id="127" idx="4"/>
            </p:cNvCxnSpPr>
            <p:nvPr/>
          </p:nvCxnSpPr>
          <p:spPr bwMode="auto">
            <a:xfrm flipH="1" flipV="1">
              <a:off x="3557248" y="1271415"/>
              <a:ext cx="2179144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>
              <a:stCxn id="24" idx="0"/>
              <a:endCxn id="137" idx="3"/>
            </p:cNvCxnSpPr>
            <p:nvPr/>
          </p:nvCxnSpPr>
          <p:spPr bwMode="auto">
            <a:xfrm flipH="1" flipV="1">
              <a:off x="4027529" y="1268237"/>
              <a:ext cx="1708863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>
              <a:stCxn id="24" idx="0"/>
              <a:endCxn id="151" idx="4"/>
            </p:cNvCxnSpPr>
            <p:nvPr/>
          </p:nvCxnSpPr>
          <p:spPr bwMode="auto">
            <a:xfrm flipH="1" flipV="1">
              <a:off x="5034002" y="1271415"/>
              <a:ext cx="702390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>
              <a:stCxn id="24" idx="0"/>
              <a:endCxn id="160" idx="3"/>
            </p:cNvCxnSpPr>
            <p:nvPr/>
          </p:nvCxnSpPr>
          <p:spPr bwMode="auto">
            <a:xfrm flipH="1" flipV="1">
              <a:off x="5377549" y="1268237"/>
              <a:ext cx="358843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>
              <a:stCxn id="24" idx="0"/>
              <a:endCxn id="172" idx="4"/>
            </p:cNvCxnSpPr>
            <p:nvPr/>
          </p:nvCxnSpPr>
          <p:spPr bwMode="auto">
            <a:xfrm flipV="1">
              <a:off x="5736392" y="1271415"/>
              <a:ext cx="399366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>
              <a:stCxn id="24" idx="0"/>
              <a:endCxn id="181" idx="4"/>
            </p:cNvCxnSpPr>
            <p:nvPr/>
          </p:nvCxnSpPr>
          <p:spPr bwMode="auto">
            <a:xfrm flipV="1">
              <a:off x="5736392" y="1271415"/>
              <a:ext cx="738036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>
              <a:stCxn id="26" idx="0"/>
              <a:endCxn id="127" idx="4"/>
            </p:cNvCxnSpPr>
            <p:nvPr/>
          </p:nvCxnSpPr>
          <p:spPr bwMode="auto">
            <a:xfrm flipH="1" flipV="1">
              <a:off x="3557248" y="1271415"/>
              <a:ext cx="2652721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26" idx="0"/>
              <a:endCxn id="137" idx="4"/>
            </p:cNvCxnSpPr>
            <p:nvPr/>
          </p:nvCxnSpPr>
          <p:spPr bwMode="auto">
            <a:xfrm flipH="1" flipV="1">
              <a:off x="4036028" y="1271415"/>
              <a:ext cx="2173941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>
              <a:stCxn id="26" idx="0"/>
              <a:endCxn id="151" idx="4"/>
            </p:cNvCxnSpPr>
            <p:nvPr/>
          </p:nvCxnSpPr>
          <p:spPr bwMode="auto">
            <a:xfrm flipH="1" flipV="1">
              <a:off x="5034002" y="1271415"/>
              <a:ext cx="1175967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>
              <a:stCxn id="26" idx="0"/>
              <a:endCxn id="160" idx="3"/>
            </p:cNvCxnSpPr>
            <p:nvPr/>
          </p:nvCxnSpPr>
          <p:spPr bwMode="auto">
            <a:xfrm flipH="1" flipV="1">
              <a:off x="5377549" y="1268237"/>
              <a:ext cx="832420" cy="2346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>
              <a:stCxn id="26" idx="0"/>
              <a:endCxn id="172" idx="4"/>
            </p:cNvCxnSpPr>
            <p:nvPr/>
          </p:nvCxnSpPr>
          <p:spPr bwMode="auto">
            <a:xfrm flipH="1" flipV="1">
              <a:off x="6135758" y="1271415"/>
              <a:ext cx="74211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>
              <a:stCxn id="26" idx="0"/>
              <a:endCxn id="181" idx="4"/>
            </p:cNvCxnSpPr>
            <p:nvPr/>
          </p:nvCxnSpPr>
          <p:spPr bwMode="auto">
            <a:xfrm flipV="1">
              <a:off x="6209969" y="1271415"/>
              <a:ext cx="264459" cy="2314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H="1" flipV="1">
              <a:off x="7621787" y="1202228"/>
              <a:ext cx="0" cy="284177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369435" y="1339119"/>
              <a:ext cx="518579" cy="191231"/>
              <a:chOff x="3914474" y="2184733"/>
              <a:chExt cx="518579" cy="222493"/>
            </a:xfrm>
          </p:grpSpPr>
          <p:sp>
            <p:nvSpPr>
              <p:cNvPr id="97" name="AutoShape 285"/>
              <p:cNvSpPr>
                <a:spLocks noChangeArrowheads="1"/>
              </p:cNvSpPr>
              <p:nvPr/>
            </p:nvSpPr>
            <p:spPr bwMode="auto">
              <a:xfrm>
                <a:off x="3914474" y="2184733"/>
                <a:ext cx="518579" cy="222493"/>
              </a:xfrm>
              <a:prstGeom prst="roundRect">
                <a:avLst>
                  <a:gd name="adj" fmla="val 9432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8" name="Text Box 164"/>
              <p:cNvSpPr txBox="1">
                <a:spLocks noChangeArrowheads="1"/>
              </p:cNvSpPr>
              <p:nvPr/>
            </p:nvSpPr>
            <p:spPr bwMode="auto">
              <a:xfrm>
                <a:off x="3957532" y="2229396"/>
                <a:ext cx="445526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i="1" dirty="0" smtClean="0">
                    <a:solidFill>
                      <a:srgbClr val="000000"/>
                    </a:solidFill>
                    <a:cs typeface="Arial" charset="0"/>
                  </a:rPr>
                  <a:t>G</a:t>
                </a:r>
                <a:r>
                  <a:rPr lang="en-US" sz="900" dirty="0" smtClean="0">
                    <a:solidFill>
                      <a:srgbClr val="000000"/>
                    </a:solidFill>
                    <a:cs typeface="Arial" charset="0"/>
                  </a:rPr>
                  <a:t> = 1.0</a:t>
                </a:r>
                <a:endParaRPr lang="en-US" sz="900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</p:grpSp>
        <p:sp>
          <p:nvSpPr>
            <p:cNvPr id="99" name="AutoShape 297"/>
            <p:cNvSpPr>
              <a:spLocks noChangeArrowheads="1"/>
            </p:cNvSpPr>
            <p:nvPr/>
          </p:nvSpPr>
          <p:spPr bwMode="auto">
            <a:xfrm>
              <a:off x="7293235" y="577119"/>
              <a:ext cx="815976" cy="636985"/>
            </a:xfrm>
            <a:prstGeom prst="roundRect">
              <a:avLst>
                <a:gd name="adj" fmla="val 4573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100" name="Object 2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208035"/>
                </p:ext>
              </p:extLst>
            </p:nvPr>
          </p:nvGraphicFramePr>
          <p:xfrm>
            <a:off x="7582740" y="1034319"/>
            <a:ext cx="142875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Equation" r:id="rId17" imgW="152202" imgH="177569" progId="Equation.DSMT4">
                    <p:embed/>
                  </p:oleObj>
                </mc:Choice>
                <mc:Fallback>
                  <p:oleObj name="Equation" r:id="rId17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2740" y="1034319"/>
                          <a:ext cx="142875" cy="163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2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555103"/>
                </p:ext>
              </p:extLst>
            </p:nvPr>
          </p:nvGraphicFramePr>
          <p:xfrm>
            <a:off x="7825550" y="1069325"/>
            <a:ext cx="60325" cy="10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19" imgW="88707" imgH="164742" progId="Equation.DSMT4">
                    <p:embed/>
                  </p:oleObj>
                </mc:Choice>
                <mc:Fallback>
                  <p:oleObj name="Equation" r:id="rId19" imgW="88707" imgH="16474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5550" y="1069325"/>
                          <a:ext cx="60325" cy="100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2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79753"/>
                </p:ext>
              </p:extLst>
            </p:nvPr>
          </p:nvGraphicFramePr>
          <p:xfrm>
            <a:off x="7400604" y="1070912"/>
            <a:ext cx="87313" cy="106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21" imgW="126725" imgH="177415" progId="Equation.DSMT4">
                    <p:embed/>
                  </p:oleObj>
                </mc:Choice>
                <mc:Fallback>
                  <p:oleObj name="Equation" r:id="rId21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0604" y="1070912"/>
                          <a:ext cx="87313" cy="106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175344"/>
                </p:ext>
              </p:extLst>
            </p:nvPr>
          </p:nvGraphicFramePr>
          <p:xfrm>
            <a:off x="7313291" y="786827"/>
            <a:ext cx="123825" cy="131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23" imgW="152268" imgH="164957" progId="Equation.DSMT4">
                    <p:embed/>
                  </p:oleObj>
                </mc:Choice>
                <mc:Fallback>
                  <p:oleObj name="Equation" r:id="rId2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291" y="786827"/>
                          <a:ext cx="123825" cy="131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" name="Group 103"/>
            <p:cNvGrpSpPr/>
            <p:nvPr/>
          </p:nvGrpSpPr>
          <p:grpSpPr>
            <a:xfrm>
              <a:off x="7436594" y="613506"/>
              <a:ext cx="416879" cy="456705"/>
              <a:chOff x="3999397" y="1324031"/>
              <a:chExt cx="416879" cy="456705"/>
            </a:xfrm>
          </p:grpSpPr>
          <p:sp>
            <p:nvSpPr>
              <p:cNvPr id="105" name="Line 291"/>
              <p:cNvSpPr>
                <a:spLocks noChangeShapeType="1"/>
              </p:cNvSpPr>
              <p:nvPr/>
            </p:nvSpPr>
            <p:spPr bwMode="auto">
              <a:xfrm rot="5400000">
                <a:off x="3983522" y="1764861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" name="Line 292"/>
              <p:cNvSpPr>
                <a:spLocks noChangeShapeType="1"/>
              </p:cNvSpPr>
              <p:nvPr/>
            </p:nvSpPr>
            <p:spPr bwMode="auto">
              <a:xfrm rot="5400000">
                <a:off x="4400401" y="1764861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pic>
            <p:nvPicPr>
              <p:cNvPr id="107" name="Picture 85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905" y="1324031"/>
                <a:ext cx="407590" cy="417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8" name="Rectangle 288"/>
              <p:cNvSpPr>
                <a:spLocks noChangeArrowheads="1"/>
              </p:cNvSpPr>
              <p:nvPr/>
            </p:nvSpPr>
            <p:spPr bwMode="auto">
              <a:xfrm>
                <a:off x="3999398" y="1325123"/>
                <a:ext cx="414932" cy="4238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072251" y="1365672"/>
                <a:ext cx="338611" cy="368258"/>
              </a:xfrm>
              <a:custGeom>
                <a:avLst/>
                <a:gdLst>
                  <a:gd name="T0" fmla="*/ 0 w 337"/>
                  <a:gd name="T1" fmla="*/ 138 h 236"/>
                  <a:gd name="T2" fmla="*/ 45 w 337"/>
                  <a:gd name="T3" fmla="*/ 135 h 236"/>
                  <a:gd name="T4" fmla="*/ 76 w 337"/>
                  <a:gd name="T5" fmla="*/ 107 h 236"/>
                  <a:gd name="T6" fmla="*/ 97 w 337"/>
                  <a:gd name="T7" fmla="*/ 69 h 236"/>
                  <a:gd name="T8" fmla="*/ 118 w 337"/>
                  <a:gd name="T9" fmla="*/ 30 h 236"/>
                  <a:gd name="T10" fmla="*/ 149 w 337"/>
                  <a:gd name="T11" fmla="*/ 8 h 236"/>
                  <a:gd name="T12" fmla="*/ 195 w 337"/>
                  <a:gd name="T13" fmla="*/ 1 h 236"/>
                  <a:gd name="T14" fmla="*/ 228 w 337"/>
                  <a:gd name="T15" fmla="*/ 1 h 2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7" h="236">
                    <a:moveTo>
                      <a:pt x="0" y="233"/>
                    </a:moveTo>
                    <a:cubicBezTo>
                      <a:pt x="11" y="232"/>
                      <a:pt x="48" y="236"/>
                      <a:pt x="67" y="227"/>
                    </a:cubicBezTo>
                    <a:cubicBezTo>
                      <a:pt x="86" y="218"/>
                      <a:pt x="99" y="198"/>
                      <a:pt x="112" y="180"/>
                    </a:cubicBezTo>
                    <a:cubicBezTo>
                      <a:pt x="125" y="162"/>
                      <a:pt x="134" y="139"/>
                      <a:pt x="144" y="117"/>
                    </a:cubicBezTo>
                    <a:cubicBezTo>
                      <a:pt x="154" y="95"/>
                      <a:pt x="162" y="67"/>
                      <a:pt x="175" y="50"/>
                    </a:cubicBezTo>
                    <a:cubicBezTo>
                      <a:pt x="188" y="33"/>
                      <a:pt x="201" y="22"/>
                      <a:pt x="220" y="14"/>
                    </a:cubicBezTo>
                    <a:cubicBezTo>
                      <a:pt x="239" y="6"/>
                      <a:pt x="269" y="4"/>
                      <a:pt x="288" y="2"/>
                    </a:cubicBezTo>
                    <a:cubicBezTo>
                      <a:pt x="307" y="0"/>
                      <a:pt x="327" y="2"/>
                      <a:pt x="337" y="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0" name="Line 503"/>
              <p:cNvSpPr>
                <a:spLocks noChangeShapeType="1"/>
              </p:cNvSpPr>
              <p:nvPr/>
            </p:nvSpPr>
            <p:spPr bwMode="auto">
              <a:xfrm>
                <a:off x="4002779" y="1730664"/>
                <a:ext cx="8466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11" name="Rectangle 20"/>
            <p:cNvSpPr>
              <a:spLocks noChangeArrowheads="1"/>
            </p:cNvSpPr>
            <p:nvPr/>
          </p:nvSpPr>
          <p:spPr bwMode="auto">
            <a:xfrm>
              <a:off x="3333515" y="770664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2" name="Rectangle 20"/>
            <p:cNvSpPr>
              <a:spLocks noChangeArrowheads="1"/>
            </p:cNvSpPr>
            <p:nvPr/>
          </p:nvSpPr>
          <p:spPr bwMode="auto">
            <a:xfrm>
              <a:off x="3940435" y="770664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4550035" y="768350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" name="Rectangle 20"/>
            <p:cNvSpPr>
              <a:spLocks noChangeArrowheads="1"/>
            </p:cNvSpPr>
            <p:nvPr/>
          </p:nvSpPr>
          <p:spPr bwMode="auto">
            <a:xfrm>
              <a:off x="5159635" y="770664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" name="Rectangle 20"/>
            <p:cNvSpPr>
              <a:spLocks noChangeArrowheads="1"/>
            </p:cNvSpPr>
            <p:nvPr/>
          </p:nvSpPr>
          <p:spPr bwMode="auto">
            <a:xfrm>
              <a:off x="5769235" y="770664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6" name="Rectangle 20"/>
            <p:cNvSpPr>
              <a:spLocks noChangeArrowheads="1"/>
            </p:cNvSpPr>
            <p:nvPr/>
          </p:nvSpPr>
          <p:spPr bwMode="auto">
            <a:xfrm>
              <a:off x="6378835" y="770664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Rectangle 20"/>
            <p:cNvSpPr>
              <a:spLocks noChangeArrowheads="1"/>
            </p:cNvSpPr>
            <p:nvPr/>
          </p:nvSpPr>
          <p:spPr bwMode="auto">
            <a:xfrm>
              <a:off x="3330835" y="501496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3937755" y="501496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4547355" y="499182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>
              <a:off x="5156955" y="501496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5766555" y="501496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" name="Rectangle 20"/>
            <p:cNvSpPr>
              <a:spLocks noChangeArrowheads="1"/>
            </p:cNvSpPr>
            <p:nvPr/>
          </p:nvSpPr>
          <p:spPr bwMode="auto">
            <a:xfrm>
              <a:off x="6376155" y="501496"/>
              <a:ext cx="584993" cy="23091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Line 165"/>
            <p:cNvSpPr>
              <a:spLocks noChangeShapeType="1"/>
            </p:cNvSpPr>
            <p:nvPr/>
          </p:nvSpPr>
          <p:spPr bwMode="auto">
            <a:xfrm flipH="1">
              <a:off x="7002723" y="385608"/>
              <a:ext cx="148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330835" y="1021116"/>
              <a:ext cx="587673" cy="250299"/>
              <a:chOff x="1752600" y="1143000"/>
              <a:chExt cx="587673" cy="250299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1752600" y="1143000"/>
                <a:ext cx="587673" cy="230914"/>
                <a:chOff x="3962400" y="2743199"/>
                <a:chExt cx="587673" cy="375495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auto">
                <a:xfrm>
                  <a:off x="3962400" y="28194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3962400" y="28956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>
                  <a:off x="3962400" y="29718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3962400" y="30480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4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5080" y="2743199"/>
                  <a:ext cx="584993" cy="375495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6" name="Oval 125"/>
              <p:cNvSpPr/>
              <p:nvPr/>
            </p:nvSpPr>
            <p:spPr bwMode="auto">
              <a:xfrm>
                <a:off x="183617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196699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2104646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2224548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940435" y="1021116"/>
              <a:ext cx="587673" cy="250299"/>
              <a:chOff x="2362200" y="1143000"/>
              <a:chExt cx="587673" cy="250299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2362200" y="1143000"/>
                <a:ext cx="587673" cy="230914"/>
                <a:chOff x="3962400" y="2743199"/>
                <a:chExt cx="587673" cy="375495"/>
              </a:xfrm>
            </p:grpSpPr>
            <p:cxnSp>
              <p:nvCxnSpPr>
                <p:cNvPr id="141" name="Straight Connector 140"/>
                <p:cNvCxnSpPr/>
                <p:nvPr/>
              </p:nvCxnSpPr>
              <p:spPr bwMode="auto">
                <a:xfrm>
                  <a:off x="3962400" y="28194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>
                  <a:off x="3962400" y="28956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>
                  <a:off x="3962400" y="29718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>
                  <a:off x="3962400" y="30480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5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5080" y="2743199"/>
                  <a:ext cx="584993" cy="375495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37" name="Oval 136"/>
              <p:cNvSpPr/>
              <p:nvPr/>
            </p:nvSpPr>
            <p:spPr bwMode="auto">
              <a:xfrm>
                <a:off x="244577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257659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2714246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2834148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550035" y="1021116"/>
              <a:ext cx="587673" cy="250299"/>
              <a:chOff x="2971800" y="1143000"/>
              <a:chExt cx="587673" cy="250299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2971800" y="1143000"/>
                <a:ext cx="587673" cy="230914"/>
                <a:chOff x="3962400" y="2743199"/>
                <a:chExt cx="587673" cy="375495"/>
              </a:xfrm>
            </p:grpSpPr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3962400" y="28194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962400" y="28956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3962400" y="29718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3962400" y="30480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56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5080" y="2743199"/>
                  <a:ext cx="584993" cy="375495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 bwMode="auto">
              <a:xfrm>
                <a:off x="305537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318619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3323846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3443748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5159635" y="1021116"/>
              <a:ext cx="587673" cy="250299"/>
              <a:chOff x="3581400" y="1143000"/>
              <a:chExt cx="587673" cy="250299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3581400" y="1143000"/>
                <a:ext cx="587673" cy="230914"/>
                <a:chOff x="3962400" y="2743199"/>
                <a:chExt cx="587673" cy="375495"/>
              </a:xfrm>
            </p:grpSpPr>
            <p:cxnSp>
              <p:nvCxnSpPr>
                <p:cNvPr id="163" name="Straight Connector 162"/>
                <p:cNvCxnSpPr/>
                <p:nvPr/>
              </p:nvCxnSpPr>
              <p:spPr bwMode="auto">
                <a:xfrm>
                  <a:off x="3962400" y="28194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3962400" y="28956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3962400" y="29718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3962400" y="30480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67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5080" y="2743199"/>
                  <a:ext cx="584993" cy="375495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59" name="Oval 158"/>
              <p:cNvSpPr/>
              <p:nvPr/>
            </p:nvSpPr>
            <p:spPr bwMode="auto">
              <a:xfrm>
                <a:off x="366497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379579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933446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4053348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5769235" y="1021116"/>
              <a:ext cx="587673" cy="250299"/>
              <a:chOff x="4191000" y="1143000"/>
              <a:chExt cx="587673" cy="250299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4191000" y="1143000"/>
                <a:ext cx="587673" cy="230914"/>
                <a:chOff x="3962400" y="2743199"/>
                <a:chExt cx="587673" cy="375495"/>
              </a:xfrm>
            </p:grpSpPr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3962400" y="28194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962400" y="28956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3962400" y="29718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3962400" y="30480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8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5080" y="2743199"/>
                  <a:ext cx="584993" cy="375495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70" name="Oval 169"/>
              <p:cNvSpPr/>
              <p:nvPr/>
            </p:nvSpPr>
            <p:spPr bwMode="auto">
              <a:xfrm>
                <a:off x="4277032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>
                <a:off x="4407852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454550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4665406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6378835" y="1021116"/>
              <a:ext cx="587673" cy="250299"/>
              <a:chOff x="4800600" y="1143000"/>
              <a:chExt cx="587673" cy="250299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4800600" y="1143000"/>
                <a:ext cx="587673" cy="230914"/>
                <a:chOff x="3962400" y="2743199"/>
                <a:chExt cx="587673" cy="375495"/>
              </a:xfrm>
            </p:grpSpPr>
            <p:cxnSp>
              <p:nvCxnSpPr>
                <p:cNvPr id="185" name="Straight Connector 184"/>
                <p:cNvCxnSpPr/>
                <p:nvPr/>
              </p:nvCxnSpPr>
              <p:spPr bwMode="auto">
                <a:xfrm>
                  <a:off x="3962400" y="28194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>
                  <a:off x="3962400" y="28956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7" name="Straight Connector 186"/>
                <p:cNvCxnSpPr/>
                <p:nvPr/>
              </p:nvCxnSpPr>
              <p:spPr bwMode="auto">
                <a:xfrm>
                  <a:off x="3962400" y="29718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8" name="Straight Connector 187"/>
                <p:cNvCxnSpPr/>
                <p:nvPr/>
              </p:nvCxnSpPr>
              <p:spPr bwMode="auto">
                <a:xfrm>
                  <a:off x="3962400" y="3048000"/>
                  <a:ext cx="584993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89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5080" y="2743199"/>
                  <a:ext cx="584993" cy="375495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81" name="Oval 180"/>
              <p:cNvSpPr/>
              <p:nvPr/>
            </p:nvSpPr>
            <p:spPr bwMode="auto">
              <a:xfrm>
                <a:off x="488417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5014994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5152646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5272548" y="1371600"/>
                <a:ext cx="24038" cy="2169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85" name="Left Brace 684"/>
            <p:cNvSpPr/>
            <p:nvPr/>
          </p:nvSpPr>
          <p:spPr bwMode="auto">
            <a:xfrm>
              <a:off x="2982166" y="311150"/>
              <a:ext cx="120069" cy="100841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95" name="Line 92"/>
            <p:cNvSpPr>
              <a:spLocks noChangeShapeType="1"/>
            </p:cNvSpPr>
            <p:nvPr/>
          </p:nvSpPr>
          <p:spPr bwMode="auto">
            <a:xfrm flipV="1">
              <a:off x="3562116" y="1024582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6" name="Line 96"/>
            <p:cNvSpPr>
              <a:spLocks noChangeShapeType="1"/>
            </p:cNvSpPr>
            <p:nvPr/>
          </p:nvSpPr>
          <p:spPr bwMode="auto">
            <a:xfrm flipV="1">
              <a:off x="4042146" y="1015984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7" name="Line 92"/>
            <p:cNvSpPr>
              <a:spLocks noChangeShapeType="1"/>
            </p:cNvSpPr>
            <p:nvPr/>
          </p:nvSpPr>
          <p:spPr bwMode="auto">
            <a:xfrm flipV="1">
              <a:off x="5043420" y="766036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8" name="Line 92"/>
            <p:cNvSpPr>
              <a:spLocks noChangeShapeType="1"/>
            </p:cNvSpPr>
            <p:nvPr/>
          </p:nvSpPr>
          <p:spPr bwMode="auto">
            <a:xfrm flipV="1">
              <a:off x="5043420" y="1015984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9" name="Line 92"/>
            <p:cNvSpPr>
              <a:spLocks noChangeShapeType="1"/>
            </p:cNvSpPr>
            <p:nvPr/>
          </p:nvSpPr>
          <p:spPr bwMode="auto">
            <a:xfrm flipV="1">
              <a:off x="5387358" y="768350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0" name="Line 92"/>
            <p:cNvSpPr>
              <a:spLocks noChangeShapeType="1"/>
            </p:cNvSpPr>
            <p:nvPr/>
          </p:nvSpPr>
          <p:spPr bwMode="auto">
            <a:xfrm flipV="1">
              <a:off x="5387358" y="1018298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1" name="Arc 106"/>
            <p:cNvSpPr>
              <a:spLocks/>
            </p:cNvSpPr>
            <p:nvPr/>
          </p:nvSpPr>
          <p:spPr bwMode="auto">
            <a:xfrm flipH="1">
              <a:off x="5073910" y="880509"/>
              <a:ext cx="63500" cy="61913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39 h 21600"/>
                <a:gd name="T4" fmla="*/ 0 w 21600"/>
                <a:gd name="T5" fmla="*/ 3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2" name="Arc 109"/>
            <p:cNvSpPr>
              <a:spLocks/>
            </p:cNvSpPr>
            <p:nvPr/>
          </p:nvSpPr>
          <p:spPr bwMode="auto">
            <a:xfrm flipH="1">
              <a:off x="5420862" y="880509"/>
              <a:ext cx="63500" cy="61913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39 h 21600"/>
                <a:gd name="T4" fmla="*/ 0 w 21600"/>
                <a:gd name="T5" fmla="*/ 3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3" name="Arc 109"/>
            <p:cNvSpPr>
              <a:spLocks/>
            </p:cNvSpPr>
            <p:nvPr/>
          </p:nvSpPr>
          <p:spPr bwMode="auto">
            <a:xfrm flipH="1">
              <a:off x="4070610" y="880509"/>
              <a:ext cx="63500" cy="61913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39 h 21600"/>
                <a:gd name="T4" fmla="*/ 0 w 21600"/>
                <a:gd name="T5" fmla="*/ 3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04" name="Group 703"/>
            <p:cNvGrpSpPr/>
            <p:nvPr/>
          </p:nvGrpSpPr>
          <p:grpSpPr>
            <a:xfrm>
              <a:off x="7043701" y="881612"/>
              <a:ext cx="324858" cy="547951"/>
              <a:chOff x="4725691" y="875262"/>
              <a:chExt cx="324858" cy="547951"/>
            </a:xfrm>
          </p:grpSpPr>
          <p:sp>
            <p:nvSpPr>
              <p:cNvPr id="705" name="Line 107"/>
              <p:cNvSpPr>
                <a:spLocks noChangeShapeType="1"/>
              </p:cNvSpPr>
              <p:nvPr/>
            </p:nvSpPr>
            <p:spPr bwMode="auto">
              <a:xfrm>
                <a:off x="4787873" y="930758"/>
                <a:ext cx="0" cy="42483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6" name="Line 283"/>
              <p:cNvSpPr>
                <a:spLocks noChangeShapeType="1"/>
              </p:cNvSpPr>
              <p:nvPr/>
            </p:nvSpPr>
            <p:spPr bwMode="auto">
              <a:xfrm rot="16200000">
                <a:off x="4951815" y="1324479"/>
                <a:ext cx="0" cy="197468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7" name="Arc 284"/>
              <p:cNvSpPr>
                <a:spLocks/>
              </p:cNvSpPr>
              <p:nvPr/>
            </p:nvSpPr>
            <p:spPr bwMode="auto">
              <a:xfrm flipH="1" flipV="1">
                <a:off x="4789926" y="1355146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8" name="Arc 108"/>
              <p:cNvSpPr>
                <a:spLocks/>
              </p:cNvSpPr>
              <p:nvPr/>
            </p:nvSpPr>
            <p:spPr bwMode="auto">
              <a:xfrm>
                <a:off x="4725691" y="875262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09" name="Line 92"/>
            <p:cNvSpPr>
              <a:spLocks noChangeShapeType="1"/>
            </p:cNvSpPr>
            <p:nvPr/>
          </p:nvSpPr>
          <p:spPr bwMode="auto">
            <a:xfrm flipV="1">
              <a:off x="6131568" y="768350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0" name="Line 92"/>
            <p:cNvSpPr>
              <a:spLocks noChangeShapeType="1"/>
            </p:cNvSpPr>
            <p:nvPr/>
          </p:nvSpPr>
          <p:spPr bwMode="auto">
            <a:xfrm flipV="1">
              <a:off x="6131568" y="1018298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1" name="Line 92"/>
            <p:cNvSpPr>
              <a:spLocks noChangeShapeType="1"/>
            </p:cNvSpPr>
            <p:nvPr/>
          </p:nvSpPr>
          <p:spPr bwMode="auto">
            <a:xfrm flipV="1">
              <a:off x="6475506" y="768350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2" name="Line 92"/>
            <p:cNvSpPr>
              <a:spLocks noChangeShapeType="1"/>
            </p:cNvSpPr>
            <p:nvPr/>
          </p:nvSpPr>
          <p:spPr bwMode="auto">
            <a:xfrm flipV="1">
              <a:off x="6475506" y="1018298"/>
              <a:ext cx="0" cy="2309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3" name="Arc 110"/>
            <p:cNvSpPr>
              <a:spLocks/>
            </p:cNvSpPr>
            <p:nvPr/>
          </p:nvSpPr>
          <p:spPr bwMode="auto">
            <a:xfrm flipH="1">
              <a:off x="6163646" y="880509"/>
              <a:ext cx="61912" cy="61913"/>
            </a:xfrm>
            <a:custGeom>
              <a:avLst/>
              <a:gdLst>
                <a:gd name="T0" fmla="*/ 0 w 21600"/>
                <a:gd name="T1" fmla="*/ 0 h 21600"/>
                <a:gd name="T2" fmla="*/ 39 w 21600"/>
                <a:gd name="T3" fmla="*/ 39 h 21600"/>
                <a:gd name="T4" fmla="*/ 0 w 21600"/>
                <a:gd name="T5" fmla="*/ 3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4" name="Arc 111"/>
            <p:cNvSpPr>
              <a:spLocks/>
            </p:cNvSpPr>
            <p:nvPr/>
          </p:nvSpPr>
          <p:spPr bwMode="auto">
            <a:xfrm flipH="1">
              <a:off x="6509010" y="880509"/>
              <a:ext cx="61912" cy="61913"/>
            </a:xfrm>
            <a:custGeom>
              <a:avLst/>
              <a:gdLst>
                <a:gd name="T0" fmla="*/ 0 w 21600"/>
                <a:gd name="T1" fmla="*/ 0 h 21600"/>
                <a:gd name="T2" fmla="*/ 39 w 21600"/>
                <a:gd name="T3" fmla="*/ 39 h 21600"/>
                <a:gd name="T4" fmla="*/ 0 w 21600"/>
                <a:gd name="T5" fmla="*/ 3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5" name="Line 104"/>
            <p:cNvSpPr>
              <a:spLocks noChangeShapeType="1"/>
            </p:cNvSpPr>
            <p:nvPr/>
          </p:nvSpPr>
          <p:spPr bwMode="auto">
            <a:xfrm flipV="1">
              <a:off x="3652251" y="880509"/>
              <a:ext cx="3395555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858" name="Object 8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2145488"/>
                </p:ext>
              </p:extLst>
            </p:nvPr>
          </p:nvGraphicFramePr>
          <p:xfrm>
            <a:off x="7880610" y="606807"/>
            <a:ext cx="223837" cy="10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26" imgW="330120" imgH="177480" progId="Equation.DSMT4">
                    <p:embed/>
                  </p:oleObj>
                </mc:Choice>
                <mc:Fallback>
                  <p:oleObj name="Equation" r:id="rId26" imgW="330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0610" y="606807"/>
                          <a:ext cx="223837" cy="10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9" name="Object 8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265324"/>
                </p:ext>
              </p:extLst>
            </p:nvPr>
          </p:nvGraphicFramePr>
          <p:xfrm>
            <a:off x="7880610" y="861946"/>
            <a:ext cx="120650" cy="10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Equation" r:id="rId28" imgW="177480" imgH="177480" progId="Equation.DSMT4">
                    <p:embed/>
                  </p:oleObj>
                </mc:Choice>
                <mc:Fallback>
                  <p:oleObj name="Equation" r:id="rId28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0610" y="861946"/>
                          <a:ext cx="120650" cy="10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" name="Object 8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0692754"/>
                </p:ext>
              </p:extLst>
            </p:nvPr>
          </p:nvGraphicFramePr>
          <p:xfrm>
            <a:off x="7880610" y="731694"/>
            <a:ext cx="173038" cy="10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Equation" r:id="rId30" imgW="253800" imgH="177480" progId="Equation.DSMT4">
                    <p:embed/>
                  </p:oleObj>
                </mc:Choice>
                <mc:Fallback>
                  <p:oleObj name="Equation" r:id="rId30" imgW="2538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0610" y="731694"/>
                          <a:ext cx="173038" cy="10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" name="Object 8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021042"/>
                </p:ext>
              </p:extLst>
            </p:nvPr>
          </p:nvGraphicFramePr>
          <p:xfrm>
            <a:off x="7880610" y="979553"/>
            <a:ext cx="60325" cy="100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Equation" r:id="rId32" imgW="88707" imgH="164742" progId="Equation.DSMT4">
                    <p:embed/>
                  </p:oleObj>
                </mc:Choice>
                <mc:Fallback>
                  <p:oleObj name="Equation" r:id="rId32" imgW="88707" imgH="16474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0610" y="979553"/>
                          <a:ext cx="60325" cy="100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8" name="Text Box 6448"/>
            <p:cNvSpPr txBox="1">
              <a:spLocks noChangeArrowheads="1"/>
            </p:cNvSpPr>
            <p:nvPr/>
          </p:nvSpPr>
          <p:spPr bwMode="auto">
            <a:xfrm>
              <a:off x="685800" y="975361"/>
              <a:ext cx="17526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Presenting exactly the same input again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100% overlap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5" name="Group 884"/>
          <p:cNvGrpSpPr/>
          <p:nvPr/>
        </p:nvGrpSpPr>
        <p:grpSpPr>
          <a:xfrm>
            <a:off x="685800" y="1758950"/>
            <a:ext cx="8033010" cy="1472193"/>
            <a:chOff x="685800" y="1758950"/>
            <a:chExt cx="8033010" cy="1472193"/>
          </a:xfrm>
        </p:grpSpPr>
        <p:grpSp>
          <p:nvGrpSpPr>
            <p:cNvPr id="3" name="Group 2"/>
            <p:cNvGrpSpPr/>
            <p:nvPr/>
          </p:nvGrpSpPr>
          <p:grpSpPr>
            <a:xfrm>
              <a:off x="2775210" y="1758950"/>
              <a:ext cx="5943600" cy="1472193"/>
              <a:chOff x="504399" y="1911350"/>
              <a:chExt cx="5943600" cy="1472193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521862" y="1911350"/>
                <a:ext cx="592613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1" name="Line 3"/>
              <p:cNvSpPr>
                <a:spLocks noChangeShapeType="1"/>
              </p:cNvSpPr>
              <p:nvPr/>
            </p:nvSpPr>
            <p:spPr bwMode="auto">
              <a:xfrm flipH="1">
                <a:off x="4692147" y="2438124"/>
                <a:ext cx="384175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2" name="Line 96"/>
              <p:cNvSpPr>
                <a:spLocks noChangeShapeType="1"/>
              </p:cNvSpPr>
              <p:nvPr/>
            </p:nvSpPr>
            <p:spPr bwMode="auto">
              <a:xfrm flipV="1">
                <a:off x="1292960" y="2215260"/>
                <a:ext cx="0" cy="2061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3" name="Line 97"/>
              <p:cNvSpPr>
                <a:spLocks noChangeShapeType="1"/>
              </p:cNvSpPr>
              <p:nvPr/>
            </p:nvSpPr>
            <p:spPr bwMode="auto">
              <a:xfrm flipV="1">
                <a:off x="1161701" y="2407390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aphicFrame>
            <p:nvGraphicFramePr>
              <p:cNvPr id="194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3737854"/>
                  </p:ext>
                </p:extLst>
              </p:nvPr>
            </p:nvGraphicFramePr>
            <p:xfrm>
              <a:off x="812374" y="2232262"/>
              <a:ext cx="247650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0" name="Equation" r:id="rId33" imgW="304536" imgH="203024" progId="Equation.DSMT4">
                      <p:embed/>
                    </p:oleObj>
                  </mc:Choice>
                  <mc:Fallback>
                    <p:oleObj name="Equation" r:id="rId33" imgW="304536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374" y="2232262"/>
                            <a:ext cx="247650" cy="163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219595"/>
                  </p:ext>
                </p:extLst>
              </p:nvPr>
            </p:nvGraphicFramePr>
            <p:xfrm>
              <a:off x="837514" y="2757488"/>
              <a:ext cx="228600" cy="161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1" name="Equation" r:id="rId34" imgW="279360" imgH="203040" progId="Equation.DSMT4">
                      <p:embed/>
                    </p:oleObj>
                  </mc:Choice>
                  <mc:Fallback>
                    <p:oleObj name="Equation" r:id="rId34" imgW="27936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7514" y="2757488"/>
                            <a:ext cx="228600" cy="161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7342956"/>
                  </p:ext>
                </p:extLst>
              </p:nvPr>
            </p:nvGraphicFramePr>
            <p:xfrm>
              <a:off x="809199" y="2512454"/>
              <a:ext cx="250825" cy="160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2" name="Equation" r:id="rId36" imgW="304536" imgH="203024" progId="Equation.DSMT4">
                      <p:embed/>
                    </p:oleObj>
                  </mc:Choice>
                  <mc:Fallback>
                    <p:oleObj name="Equation" r:id="rId36" imgW="304536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9199" y="2512454"/>
                            <a:ext cx="250825" cy="160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7" name="Oval 112"/>
              <p:cNvSpPr>
                <a:spLocks noChangeArrowheads="1"/>
              </p:cNvSpPr>
              <p:nvPr/>
            </p:nvSpPr>
            <p:spPr bwMode="auto">
              <a:xfrm>
                <a:off x="1488648" y="3194127"/>
                <a:ext cx="163323" cy="1447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198" name="Oval 113"/>
              <p:cNvSpPr>
                <a:spLocks noChangeArrowheads="1"/>
              </p:cNvSpPr>
              <p:nvPr/>
            </p:nvSpPr>
            <p:spPr bwMode="auto">
              <a:xfrm>
                <a:off x="1724892" y="3194127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199" name="Oval 114"/>
              <p:cNvSpPr>
                <a:spLocks noChangeArrowheads="1"/>
              </p:cNvSpPr>
              <p:nvPr/>
            </p:nvSpPr>
            <p:spPr bwMode="auto">
              <a:xfrm>
                <a:off x="1961136" y="3194127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200" name="Oval 115"/>
              <p:cNvSpPr>
                <a:spLocks noChangeArrowheads="1"/>
              </p:cNvSpPr>
              <p:nvPr/>
            </p:nvSpPr>
            <p:spPr bwMode="auto">
              <a:xfrm>
                <a:off x="2197380" y="3194127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201" name="Oval 116"/>
              <p:cNvSpPr>
                <a:spLocks noChangeArrowheads="1"/>
              </p:cNvSpPr>
              <p:nvPr/>
            </p:nvSpPr>
            <p:spPr bwMode="auto">
              <a:xfrm>
                <a:off x="3382873" y="3194127"/>
                <a:ext cx="165416" cy="1447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cs typeface="Arial" charset="0"/>
                  </a:rPr>
                  <a:t>8</a:t>
                </a:r>
              </a:p>
            </p:txBody>
          </p:sp>
          <p:sp>
            <p:nvSpPr>
              <p:cNvPr id="202" name="Oval 117"/>
              <p:cNvSpPr>
                <a:spLocks noChangeArrowheads="1"/>
              </p:cNvSpPr>
              <p:nvPr/>
            </p:nvSpPr>
            <p:spPr bwMode="auto">
              <a:xfrm>
                <a:off x="3621252" y="3194127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9</a:t>
                </a:r>
              </a:p>
            </p:txBody>
          </p:sp>
          <p:sp>
            <p:nvSpPr>
              <p:cNvPr id="203" name="Oval 118"/>
              <p:cNvSpPr>
                <a:spLocks noChangeArrowheads="1"/>
              </p:cNvSpPr>
              <p:nvPr/>
            </p:nvSpPr>
            <p:spPr bwMode="auto">
              <a:xfrm>
                <a:off x="3857496" y="3194127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10</a:t>
                </a:r>
              </a:p>
            </p:txBody>
          </p:sp>
          <p:sp>
            <p:nvSpPr>
              <p:cNvPr id="204" name="Oval 119"/>
              <p:cNvSpPr>
                <a:spLocks noChangeArrowheads="1"/>
              </p:cNvSpPr>
              <p:nvPr/>
            </p:nvSpPr>
            <p:spPr bwMode="auto">
              <a:xfrm>
                <a:off x="4093736" y="3194127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11</a:t>
                </a:r>
              </a:p>
            </p:txBody>
          </p:sp>
          <p:sp>
            <p:nvSpPr>
              <p:cNvPr id="205" name="Oval 120"/>
              <p:cNvSpPr>
                <a:spLocks noChangeArrowheads="1"/>
              </p:cNvSpPr>
              <p:nvPr/>
            </p:nvSpPr>
            <p:spPr bwMode="auto">
              <a:xfrm>
                <a:off x="2433624" y="3194127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4</a:t>
                </a:r>
              </a:p>
            </p:txBody>
          </p:sp>
          <p:sp>
            <p:nvSpPr>
              <p:cNvPr id="206" name="Oval 121"/>
              <p:cNvSpPr>
                <a:spLocks noChangeArrowheads="1"/>
              </p:cNvSpPr>
              <p:nvPr/>
            </p:nvSpPr>
            <p:spPr bwMode="auto">
              <a:xfrm>
                <a:off x="2669868" y="3194127"/>
                <a:ext cx="163323" cy="1447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cs typeface="Arial" charset="0"/>
                  </a:rPr>
                  <a:t>5</a:t>
                </a:r>
              </a:p>
            </p:txBody>
          </p:sp>
          <p:sp>
            <p:nvSpPr>
              <p:cNvPr id="207" name="Oval 122"/>
              <p:cNvSpPr>
                <a:spLocks noChangeArrowheads="1"/>
              </p:cNvSpPr>
              <p:nvPr/>
            </p:nvSpPr>
            <p:spPr bwMode="auto">
              <a:xfrm>
                <a:off x="2906113" y="3194127"/>
                <a:ext cx="165416" cy="1447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cs typeface="Arial" charset="0"/>
                  </a:rPr>
                  <a:t>6</a:t>
                </a:r>
              </a:p>
            </p:txBody>
          </p:sp>
          <p:sp>
            <p:nvSpPr>
              <p:cNvPr id="208" name="Oval 123"/>
              <p:cNvSpPr>
                <a:spLocks noChangeArrowheads="1"/>
              </p:cNvSpPr>
              <p:nvPr/>
            </p:nvSpPr>
            <p:spPr bwMode="auto">
              <a:xfrm>
                <a:off x="3144493" y="3194127"/>
                <a:ext cx="165416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000000"/>
                    </a:solidFill>
                    <a:cs typeface="Arial" charset="0"/>
                  </a:rPr>
                  <a:t>7</a:t>
                </a:r>
              </a:p>
            </p:txBody>
          </p:sp>
          <p:sp>
            <p:nvSpPr>
              <p:cNvPr id="209" name="Line 165"/>
              <p:cNvSpPr>
                <a:spLocks noChangeShapeType="1"/>
              </p:cNvSpPr>
              <p:nvPr/>
            </p:nvSpPr>
            <p:spPr bwMode="auto">
              <a:xfrm flipH="1">
                <a:off x="4336623" y="3272698"/>
                <a:ext cx="172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0" name="AutoShape 169"/>
              <p:cNvSpPr>
                <a:spLocks noChangeArrowheads="1"/>
              </p:cNvSpPr>
              <p:nvPr/>
            </p:nvSpPr>
            <p:spPr bwMode="auto">
              <a:xfrm>
                <a:off x="108640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en-US" sz="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1" name="AutoShape 170"/>
              <p:cNvSpPr>
                <a:spLocks noChangeArrowheads="1"/>
              </p:cNvSpPr>
              <p:nvPr/>
            </p:nvSpPr>
            <p:spPr bwMode="auto">
              <a:xfrm>
                <a:off x="121975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1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212" name="AutoShape 171"/>
              <p:cNvSpPr>
                <a:spLocks noChangeArrowheads="1"/>
              </p:cNvSpPr>
              <p:nvPr/>
            </p:nvSpPr>
            <p:spPr bwMode="auto">
              <a:xfrm>
                <a:off x="1356281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2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213" name="AutoShape 173"/>
              <p:cNvSpPr>
                <a:spLocks noChangeArrowheads="1"/>
              </p:cNvSpPr>
              <p:nvPr/>
            </p:nvSpPr>
            <p:spPr bwMode="auto">
              <a:xfrm>
                <a:off x="1476932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214" name="AutoShape 169"/>
              <p:cNvSpPr>
                <a:spLocks noChangeArrowheads="1"/>
              </p:cNvSpPr>
              <p:nvPr/>
            </p:nvSpPr>
            <p:spPr bwMode="auto">
              <a:xfrm>
                <a:off x="169600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chemeClr val="bg1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215" name="AutoShape 170"/>
              <p:cNvSpPr>
                <a:spLocks noChangeArrowheads="1"/>
              </p:cNvSpPr>
              <p:nvPr/>
            </p:nvSpPr>
            <p:spPr bwMode="auto">
              <a:xfrm>
                <a:off x="182935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216" name="AutoShape 171"/>
              <p:cNvSpPr>
                <a:spLocks noChangeArrowheads="1"/>
              </p:cNvSpPr>
              <p:nvPr/>
            </p:nvSpPr>
            <p:spPr bwMode="auto">
              <a:xfrm>
                <a:off x="1965881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217" name="AutoShape 173"/>
              <p:cNvSpPr>
                <a:spLocks noChangeArrowheads="1"/>
              </p:cNvSpPr>
              <p:nvPr/>
            </p:nvSpPr>
            <p:spPr bwMode="auto">
              <a:xfrm>
                <a:off x="2086532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218" name="AutoShape 169"/>
              <p:cNvSpPr>
                <a:spLocks noChangeArrowheads="1"/>
              </p:cNvSpPr>
              <p:nvPr/>
            </p:nvSpPr>
            <p:spPr bwMode="auto">
              <a:xfrm>
                <a:off x="230560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219" name="AutoShape 170"/>
              <p:cNvSpPr>
                <a:spLocks noChangeArrowheads="1"/>
              </p:cNvSpPr>
              <p:nvPr/>
            </p:nvSpPr>
            <p:spPr bwMode="auto">
              <a:xfrm>
                <a:off x="243895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220" name="AutoShape 171"/>
              <p:cNvSpPr>
                <a:spLocks noChangeArrowheads="1"/>
              </p:cNvSpPr>
              <p:nvPr/>
            </p:nvSpPr>
            <p:spPr bwMode="auto">
              <a:xfrm>
                <a:off x="2575481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221" name="AutoShape 173"/>
              <p:cNvSpPr>
                <a:spLocks noChangeArrowheads="1"/>
              </p:cNvSpPr>
              <p:nvPr/>
            </p:nvSpPr>
            <p:spPr bwMode="auto">
              <a:xfrm>
                <a:off x="2696132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chemeClr val="bg1"/>
                    </a:solidFill>
                    <a:cs typeface="Arial" charset="0"/>
                  </a:rPr>
                  <a:t>3</a:t>
                </a:r>
                <a:endParaRPr lang="en-US" sz="8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222" name="AutoShape 169"/>
              <p:cNvSpPr>
                <a:spLocks noChangeArrowheads="1"/>
              </p:cNvSpPr>
              <p:nvPr/>
            </p:nvSpPr>
            <p:spPr bwMode="auto">
              <a:xfrm>
                <a:off x="291520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223" name="AutoShape 170"/>
              <p:cNvSpPr>
                <a:spLocks noChangeArrowheads="1"/>
              </p:cNvSpPr>
              <p:nvPr/>
            </p:nvSpPr>
            <p:spPr bwMode="auto">
              <a:xfrm>
                <a:off x="304855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chemeClr val="bg1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224" name="AutoShape 171"/>
              <p:cNvSpPr>
                <a:spLocks noChangeArrowheads="1"/>
              </p:cNvSpPr>
              <p:nvPr/>
            </p:nvSpPr>
            <p:spPr bwMode="auto">
              <a:xfrm>
                <a:off x="3185081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225" name="AutoShape 173"/>
              <p:cNvSpPr>
                <a:spLocks noChangeArrowheads="1"/>
              </p:cNvSpPr>
              <p:nvPr/>
            </p:nvSpPr>
            <p:spPr bwMode="auto">
              <a:xfrm>
                <a:off x="3305732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226" name="AutoShape 169"/>
              <p:cNvSpPr>
                <a:spLocks noChangeArrowheads="1"/>
              </p:cNvSpPr>
              <p:nvPr/>
            </p:nvSpPr>
            <p:spPr bwMode="auto">
              <a:xfrm>
                <a:off x="352480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227" name="AutoShape 170"/>
              <p:cNvSpPr>
                <a:spLocks noChangeArrowheads="1"/>
              </p:cNvSpPr>
              <p:nvPr/>
            </p:nvSpPr>
            <p:spPr bwMode="auto">
              <a:xfrm>
                <a:off x="365815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228" name="AutoShape 171"/>
              <p:cNvSpPr>
                <a:spLocks noChangeArrowheads="1"/>
              </p:cNvSpPr>
              <p:nvPr/>
            </p:nvSpPr>
            <p:spPr bwMode="auto">
              <a:xfrm>
                <a:off x="3794681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229" name="AutoShape 173"/>
              <p:cNvSpPr>
                <a:spLocks noChangeArrowheads="1"/>
              </p:cNvSpPr>
              <p:nvPr/>
            </p:nvSpPr>
            <p:spPr bwMode="auto">
              <a:xfrm>
                <a:off x="3915332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230" name="AutoShape 169"/>
              <p:cNvSpPr>
                <a:spLocks noChangeArrowheads="1"/>
              </p:cNvSpPr>
              <p:nvPr/>
            </p:nvSpPr>
            <p:spPr bwMode="auto">
              <a:xfrm>
                <a:off x="413440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chemeClr val="bg1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231" name="AutoShape 170"/>
              <p:cNvSpPr>
                <a:spLocks noChangeArrowheads="1"/>
              </p:cNvSpPr>
              <p:nvPr/>
            </p:nvSpPr>
            <p:spPr bwMode="auto">
              <a:xfrm>
                <a:off x="4267756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232" name="AutoShape 171"/>
              <p:cNvSpPr>
                <a:spLocks noChangeArrowheads="1"/>
              </p:cNvSpPr>
              <p:nvPr/>
            </p:nvSpPr>
            <p:spPr bwMode="auto">
              <a:xfrm>
                <a:off x="4404281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233" name="AutoShape 173"/>
              <p:cNvSpPr>
                <a:spLocks noChangeArrowheads="1"/>
              </p:cNvSpPr>
              <p:nvPr/>
            </p:nvSpPr>
            <p:spPr bwMode="auto">
              <a:xfrm>
                <a:off x="4524932" y="1987550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graphicFrame>
            <p:nvGraphicFramePr>
              <p:cNvPr id="234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3670622"/>
                  </p:ext>
                </p:extLst>
              </p:nvPr>
            </p:nvGraphicFramePr>
            <p:xfrm>
              <a:off x="4549349" y="3161293"/>
              <a:ext cx="179388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3" name="Equation" r:id="rId37" imgW="177480" imgH="228600" progId="Equation.DSMT4">
                      <p:embed/>
                    </p:oleObj>
                  </mc:Choice>
                  <mc:Fallback>
                    <p:oleObj name="Equation" r:id="rId37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9349" y="3161293"/>
                            <a:ext cx="179388" cy="222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3355598"/>
                  </p:ext>
                </p:extLst>
              </p:nvPr>
            </p:nvGraphicFramePr>
            <p:xfrm>
              <a:off x="4861583" y="1987550"/>
              <a:ext cx="185738" cy="206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4" name="Equation" r:id="rId39" imgW="177480" imgH="228600" progId="Equation.DSMT4">
                      <p:embed/>
                    </p:oleObj>
                  </mc:Choice>
                  <mc:Fallback>
                    <p:oleObj name="Equation" r:id="rId39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61583" y="1987550"/>
                            <a:ext cx="185738" cy="206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6" name="Object 2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3177106"/>
                  </p:ext>
                </p:extLst>
              </p:nvPr>
            </p:nvGraphicFramePr>
            <p:xfrm>
              <a:off x="5780220" y="1987550"/>
              <a:ext cx="628650" cy="2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5" name="Equation" r:id="rId41" imgW="774360" imgH="253800" progId="Equation.DSMT4">
                      <p:embed/>
                    </p:oleObj>
                  </mc:Choice>
                  <mc:Fallback>
                    <p:oleObj name="Equation" r:id="rId41" imgW="7743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0220" y="1987550"/>
                            <a:ext cx="628650" cy="230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7" name="Object 2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2161967"/>
                  </p:ext>
                </p:extLst>
              </p:nvPr>
            </p:nvGraphicFramePr>
            <p:xfrm>
              <a:off x="5780220" y="3145418"/>
              <a:ext cx="654050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6" name="Equation" r:id="rId43" imgW="774360" imgH="253800" progId="Equation.DSMT4">
                      <p:embed/>
                    </p:oleObj>
                  </mc:Choice>
                  <mc:Fallback>
                    <p:oleObj name="Equation" r:id="rId43" imgW="7743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0220" y="3145418"/>
                            <a:ext cx="654050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38" name="Straight Connector 237"/>
              <p:cNvCxnSpPr>
                <a:stCxn id="197" idx="0"/>
                <a:endCxn id="287" idx="3"/>
              </p:cNvCxnSpPr>
              <p:nvPr/>
            </p:nvCxnSpPr>
            <p:spPr bwMode="auto">
              <a:xfrm flipH="1" flipV="1">
                <a:off x="1277938" y="2959505"/>
                <a:ext cx="292372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9" name="Straight Connector 238"/>
              <p:cNvCxnSpPr>
                <a:stCxn id="197" idx="0"/>
                <a:endCxn id="297" idx="4"/>
              </p:cNvCxnSpPr>
              <p:nvPr/>
            </p:nvCxnSpPr>
            <p:spPr bwMode="auto">
              <a:xfrm flipV="1">
                <a:off x="1570310" y="2962683"/>
                <a:ext cx="19490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0" name="Straight Connector 239"/>
              <p:cNvCxnSpPr>
                <a:stCxn id="197" idx="0"/>
                <a:endCxn id="311" idx="4"/>
              </p:cNvCxnSpPr>
              <p:nvPr/>
            </p:nvCxnSpPr>
            <p:spPr bwMode="auto">
              <a:xfrm flipV="1">
                <a:off x="1570310" y="2962683"/>
                <a:ext cx="1192881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1" name="Straight Connector 240"/>
              <p:cNvCxnSpPr>
                <a:stCxn id="197" idx="0"/>
                <a:endCxn id="320" idx="4"/>
              </p:cNvCxnSpPr>
              <p:nvPr/>
            </p:nvCxnSpPr>
            <p:spPr bwMode="auto">
              <a:xfrm flipV="1">
                <a:off x="1570310" y="2962683"/>
                <a:ext cx="154492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2" name="Straight Connector 241"/>
              <p:cNvCxnSpPr>
                <a:stCxn id="197" idx="0"/>
                <a:endCxn id="332" idx="4"/>
              </p:cNvCxnSpPr>
              <p:nvPr/>
            </p:nvCxnSpPr>
            <p:spPr bwMode="auto">
              <a:xfrm flipV="1">
                <a:off x="1570310" y="2962683"/>
                <a:ext cx="229463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3" name="Straight Connector 242"/>
              <p:cNvCxnSpPr>
                <a:stCxn id="197" idx="0"/>
                <a:endCxn id="341" idx="4"/>
              </p:cNvCxnSpPr>
              <p:nvPr/>
            </p:nvCxnSpPr>
            <p:spPr bwMode="auto">
              <a:xfrm flipV="1">
                <a:off x="1570310" y="2962683"/>
                <a:ext cx="263330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4" name="Straight Connector 243"/>
              <p:cNvCxnSpPr>
                <a:stCxn id="206" idx="0"/>
                <a:endCxn id="287" idx="4"/>
              </p:cNvCxnSpPr>
              <p:nvPr/>
            </p:nvCxnSpPr>
            <p:spPr bwMode="auto">
              <a:xfrm flipH="1" flipV="1">
                <a:off x="1286437" y="2962683"/>
                <a:ext cx="1465093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5" name="Straight Connector 244"/>
              <p:cNvCxnSpPr>
                <a:stCxn id="206" idx="0"/>
                <a:endCxn id="297" idx="3"/>
              </p:cNvCxnSpPr>
              <p:nvPr/>
            </p:nvCxnSpPr>
            <p:spPr bwMode="auto">
              <a:xfrm flipH="1" flipV="1">
                <a:off x="1756718" y="2959505"/>
                <a:ext cx="994812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" name="Straight Connector 245"/>
              <p:cNvCxnSpPr>
                <a:stCxn id="206" idx="0"/>
                <a:endCxn id="311" idx="3"/>
              </p:cNvCxnSpPr>
              <p:nvPr/>
            </p:nvCxnSpPr>
            <p:spPr bwMode="auto">
              <a:xfrm flipV="1">
                <a:off x="2751530" y="2959505"/>
                <a:ext cx="3162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7" name="Straight Connector 246"/>
              <p:cNvCxnSpPr>
                <a:stCxn id="206" idx="0"/>
                <a:endCxn id="320" idx="4"/>
              </p:cNvCxnSpPr>
              <p:nvPr/>
            </p:nvCxnSpPr>
            <p:spPr bwMode="auto">
              <a:xfrm flipV="1">
                <a:off x="2751530" y="2962683"/>
                <a:ext cx="36370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8" name="Straight Connector 247"/>
              <p:cNvCxnSpPr>
                <a:stCxn id="206" idx="0"/>
                <a:endCxn id="332" idx="4"/>
              </p:cNvCxnSpPr>
              <p:nvPr/>
            </p:nvCxnSpPr>
            <p:spPr bwMode="auto">
              <a:xfrm flipV="1">
                <a:off x="2751530" y="2962683"/>
                <a:ext cx="111341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9" name="Straight Connector 248"/>
              <p:cNvCxnSpPr>
                <a:stCxn id="206" idx="0"/>
                <a:endCxn id="341" idx="4"/>
              </p:cNvCxnSpPr>
              <p:nvPr/>
            </p:nvCxnSpPr>
            <p:spPr bwMode="auto">
              <a:xfrm flipV="1">
                <a:off x="2751530" y="2962683"/>
                <a:ext cx="145208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0" name="Straight Connector 249"/>
              <p:cNvCxnSpPr>
                <a:stCxn id="207" idx="0"/>
                <a:endCxn id="341" idx="4"/>
              </p:cNvCxnSpPr>
              <p:nvPr/>
            </p:nvCxnSpPr>
            <p:spPr bwMode="auto">
              <a:xfrm flipV="1">
                <a:off x="2988821" y="2962683"/>
                <a:ext cx="121479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1" name="Straight Connector 250"/>
              <p:cNvCxnSpPr>
                <a:stCxn id="207" idx="0"/>
                <a:endCxn id="332" idx="4"/>
              </p:cNvCxnSpPr>
              <p:nvPr/>
            </p:nvCxnSpPr>
            <p:spPr bwMode="auto">
              <a:xfrm flipV="1">
                <a:off x="2988821" y="2962683"/>
                <a:ext cx="87612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2" name="Straight Connector 251"/>
              <p:cNvCxnSpPr>
                <a:stCxn id="207" idx="0"/>
                <a:endCxn id="320" idx="4"/>
              </p:cNvCxnSpPr>
              <p:nvPr/>
            </p:nvCxnSpPr>
            <p:spPr bwMode="auto">
              <a:xfrm flipV="1">
                <a:off x="2988821" y="2962683"/>
                <a:ext cx="12641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3" name="Straight Connector 252"/>
              <p:cNvCxnSpPr>
                <a:stCxn id="207" idx="0"/>
                <a:endCxn id="311" idx="4"/>
              </p:cNvCxnSpPr>
              <p:nvPr/>
            </p:nvCxnSpPr>
            <p:spPr bwMode="auto">
              <a:xfrm flipH="1" flipV="1">
                <a:off x="2763191" y="2962683"/>
                <a:ext cx="225630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4" name="Straight Connector 253"/>
              <p:cNvCxnSpPr>
                <a:stCxn id="207" idx="0"/>
                <a:endCxn id="297" idx="3"/>
              </p:cNvCxnSpPr>
              <p:nvPr/>
            </p:nvCxnSpPr>
            <p:spPr bwMode="auto">
              <a:xfrm flipH="1" flipV="1">
                <a:off x="1756718" y="2959505"/>
                <a:ext cx="1232103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5" name="Straight Connector 254"/>
              <p:cNvCxnSpPr>
                <a:stCxn id="207" idx="0"/>
                <a:endCxn id="287" idx="4"/>
              </p:cNvCxnSpPr>
              <p:nvPr/>
            </p:nvCxnSpPr>
            <p:spPr bwMode="auto">
              <a:xfrm flipH="1" flipV="1">
                <a:off x="1286437" y="2962683"/>
                <a:ext cx="1702384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" name="Straight Connector 255"/>
              <p:cNvCxnSpPr>
                <a:stCxn id="201" idx="0"/>
                <a:endCxn id="287" idx="4"/>
              </p:cNvCxnSpPr>
              <p:nvPr/>
            </p:nvCxnSpPr>
            <p:spPr bwMode="auto">
              <a:xfrm flipH="1" flipV="1">
                <a:off x="1286437" y="2962683"/>
                <a:ext cx="2179144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7" name="Straight Connector 256"/>
              <p:cNvCxnSpPr>
                <a:stCxn id="201" idx="0"/>
                <a:endCxn id="297" idx="3"/>
              </p:cNvCxnSpPr>
              <p:nvPr/>
            </p:nvCxnSpPr>
            <p:spPr bwMode="auto">
              <a:xfrm flipH="1" flipV="1">
                <a:off x="1756718" y="2959505"/>
                <a:ext cx="1708863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8" name="Straight Connector 257"/>
              <p:cNvCxnSpPr>
                <a:stCxn id="201" idx="0"/>
                <a:endCxn id="311" idx="4"/>
              </p:cNvCxnSpPr>
              <p:nvPr/>
            </p:nvCxnSpPr>
            <p:spPr bwMode="auto">
              <a:xfrm flipH="1" flipV="1">
                <a:off x="2763191" y="2962683"/>
                <a:ext cx="702390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9" name="Straight Connector 258"/>
              <p:cNvCxnSpPr>
                <a:stCxn id="201" idx="0"/>
                <a:endCxn id="320" idx="3"/>
              </p:cNvCxnSpPr>
              <p:nvPr/>
            </p:nvCxnSpPr>
            <p:spPr bwMode="auto">
              <a:xfrm flipH="1" flipV="1">
                <a:off x="3106738" y="2959505"/>
                <a:ext cx="358843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0" name="Straight Connector 259"/>
              <p:cNvCxnSpPr>
                <a:stCxn id="201" idx="0"/>
                <a:endCxn id="332" idx="4"/>
              </p:cNvCxnSpPr>
              <p:nvPr/>
            </p:nvCxnSpPr>
            <p:spPr bwMode="auto">
              <a:xfrm flipV="1">
                <a:off x="3465581" y="2962683"/>
                <a:ext cx="39936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1" name="Straight Connector 260"/>
              <p:cNvCxnSpPr>
                <a:stCxn id="201" idx="0"/>
                <a:endCxn id="341" idx="4"/>
              </p:cNvCxnSpPr>
              <p:nvPr/>
            </p:nvCxnSpPr>
            <p:spPr bwMode="auto">
              <a:xfrm flipV="1">
                <a:off x="3465581" y="2962683"/>
                <a:ext cx="73803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2" name="Line 3"/>
              <p:cNvSpPr>
                <a:spLocks noChangeShapeType="1"/>
              </p:cNvSpPr>
              <p:nvPr/>
            </p:nvSpPr>
            <p:spPr bwMode="auto">
              <a:xfrm flipH="1" flipV="1">
                <a:off x="5350976" y="2895157"/>
                <a:ext cx="0" cy="284177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63" name="Group 262"/>
              <p:cNvGrpSpPr/>
              <p:nvPr/>
            </p:nvGrpSpPr>
            <p:grpSpPr>
              <a:xfrm>
                <a:off x="5098624" y="3032048"/>
                <a:ext cx="518579" cy="191231"/>
                <a:chOff x="3914474" y="2184733"/>
                <a:chExt cx="518579" cy="222493"/>
              </a:xfrm>
            </p:grpSpPr>
            <p:sp>
              <p:nvSpPr>
                <p:cNvPr id="264" name="AutoShape 285"/>
                <p:cNvSpPr>
                  <a:spLocks noChangeArrowheads="1"/>
                </p:cNvSpPr>
                <p:nvPr/>
              </p:nvSpPr>
              <p:spPr bwMode="auto">
                <a:xfrm>
                  <a:off x="3914474" y="2184733"/>
                  <a:ext cx="518579" cy="222493"/>
                </a:xfrm>
                <a:prstGeom prst="roundRect">
                  <a:avLst>
                    <a:gd name="adj" fmla="val 9432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5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3957532" y="2218076"/>
                  <a:ext cx="445526" cy="16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 anchorCtr="1">
                  <a:spAutoFit/>
                </a:bodyPr>
                <a:lstStyle>
                  <a:lvl1pPr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i="1" dirty="0" smtClean="0">
                      <a:solidFill>
                        <a:srgbClr val="000000"/>
                      </a:solidFill>
                      <a:cs typeface="Arial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cs typeface="Arial" charset="0"/>
                    </a:rPr>
                    <a:t> = 0.8</a:t>
                  </a:r>
                  <a:endParaRPr lang="en-US" sz="900" dirty="0">
                    <a:solidFill>
                      <a:srgbClr val="FF33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endParaRPr>
                </a:p>
              </p:txBody>
            </p:sp>
          </p:grpSp>
          <p:sp>
            <p:nvSpPr>
              <p:cNvPr id="266" name="AutoShape 297"/>
              <p:cNvSpPr>
                <a:spLocks noChangeArrowheads="1"/>
              </p:cNvSpPr>
              <p:nvPr/>
            </p:nvSpPr>
            <p:spPr bwMode="auto">
              <a:xfrm>
                <a:off x="5022424" y="2270048"/>
                <a:ext cx="815976" cy="636985"/>
              </a:xfrm>
              <a:prstGeom prst="roundRect">
                <a:avLst>
                  <a:gd name="adj" fmla="val 4573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aphicFrame>
            <p:nvGraphicFramePr>
              <p:cNvPr id="267" name="Object 2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6356466"/>
                  </p:ext>
                </p:extLst>
              </p:nvPr>
            </p:nvGraphicFramePr>
            <p:xfrm>
              <a:off x="5311929" y="2727248"/>
              <a:ext cx="142875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7" name="Equation" r:id="rId45" imgW="152202" imgH="177569" progId="Equation.DSMT4">
                      <p:embed/>
                    </p:oleObj>
                  </mc:Choice>
                  <mc:Fallback>
                    <p:oleObj name="Equation" r:id="rId45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1929" y="2727248"/>
                            <a:ext cx="142875" cy="163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8" name="Object 29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3164440"/>
                  </p:ext>
                </p:extLst>
              </p:nvPr>
            </p:nvGraphicFramePr>
            <p:xfrm>
              <a:off x="5562173" y="2762254"/>
              <a:ext cx="60325" cy="100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8" name="Equation" r:id="rId46" imgW="88707" imgH="164742" progId="Equation.DSMT4">
                      <p:embed/>
                    </p:oleObj>
                  </mc:Choice>
                  <mc:Fallback>
                    <p:oleObj name="Equation" r:id="rId46" imgW="88707" imgH="16474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62173" y="2762254"/>
                            <a:ext cx="60325" cy="100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9" name="Object 29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7029294"/>
                  </p:ext>
                </p:extLst>
              </p:nvPr>
            </p:nvGraphicFramePr>
            <p:xfrm>
              <a:off x="5139384" y="2763841"/>
              <a:ext cx="87313" cy="106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9" name="Equation" r:id="rId47" imgW="126725" imgH="177415" progId="Equation.DSMT4">
                      <p:embed/>
                    </p:oleObj>
                  </mc:Choice>
                  <mc:Fallback>
                    <p:oleObj name="Equation" r:id="rId47" imgW="126725" imgH="17741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9384" y="2763841"/>
                            <a:ext cx="87313" cy="106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0" name="Object 29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6734631"/>
                  </p:ext>
                </p:extLst>
              </p:nvPr>
            </p:nvGraphicFramePr>
            <p:xfrm>
              <a:off x="5042480" y="2479756"/>
              <a:ext cx="123825" cy="131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0" name="Equation" r:id="rId48" imgW="152268" imgH="164957" progId="Equation.DSMT4">
                      <p:embed/>
                    </p:oleObj>
                  </mc:Choice>
                  <mc:Fallback>
                    <p:oleObj name="Equation" r:id="rId48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2480" y="2479756"/>
                            <a:ext cx="123825" cy="1317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1" name="Rectangle 20"/>
              <p:cNvSpPr>
                <a:spLocks noChangeArrowheads="1"/>
              </p:cNvSpPr>
              <p:nvPr/>
            </p:nvSpPr>
            <p:spPr bwMode="auto">
              <a:xfrm>
                <a:off x="1062704" y="24619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2" name="Rectangle 20"/>
              <p:cNvSpPr>
                <a:spLocks noChangeArrowheads="1"/>
              </p:cNvSpPr>
              <p:nvPr/>
            </p:nvSpPr>
            <p:spPr bwMode="auto">
              <a:xfrm>
                <a:off x="1669624" y="24619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3" name="Rectangle 20"/>
              <p:cNvSpPr>
                <a:spLocks noChangeArrowheads="1"/>
              </p:cNvSpPr>
              <p:nvPr/>
            </p:nvSpPr>
            <p:spPr bwMode="auto">
              <a:xfrm>
                <a:off x="2279224" y="2459618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4" name="Rectangle 20"/>
              <p:cNvSpPr>
                <a:spLocks noChangeArrowheads="1"/>
              </p:cNvSpPr>
              <p:nvPr/>
            </p:nvSpPr>
            <p:spPr bwMode="auto">
              <a:xfrm>
                <a:off x="2888824" y="24619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5" name="Rectangle 20"/>
              <p:cNvSpPr>
                <a:spLocks noChangeArrowheads="1"/>
              </p:cNvSpPr>
              <p:nvPr/>
            </p:nvSpPr>
            <p:spPr bwMode="auto">
              <a:xfrm>
                <a:off x="3498424" y="24619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" name="Rectangle 20"/>
              <p:cNvSpPr>
                <a:spLocks noChangeArrowheads="1"/>
              </p:cNvSpPr>
              <p:nvPr/>
            </p:nvSpPr>
            <p:spPr bwMode="auto">
              <a:xfrm>
                <a:off x="4108024" y="24619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7" name="Rectangle 20"/>
              <p:cNvSpPr>
                <a:spLocks noChangeArrowheads="1"/>
              </p:cNvSpPr>
              <p:nvPr/>
            </p:nvSpPr>
            <p:spPr bwMode="auto">
              <a:xfrm>
                <a:off x="1060024" y="2192764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8" name="Rectangle 20"/>
              <p:cNvSpPr>
                <a:spLocks noChangeArrowheads="1"/>
              </p:cNvSpPr>
              <p:nvPr/>
            </p:nvSpPr>
            <p:spPr bwMode="auto">
              <a:xfrm>
                <a:off x="1666944" y="2192764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" name="Rectangle 20"/>
              <p:cNvSpPr>
                <a:spLocks noChangeArrowheads="1"/>
              </p:cNvSpPr>
              <p:nvPr/>
            </p:nvSpPr>
            <p:spPr bwMode="auto">
              <a:xfrm>
                <a:off x="2276544" y="219045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0" name="Rectangle 20"/>
              <p:cNvSpPr>
                <a:spLocks noChangeArrowheads="1"/>
              </p:cNvSpPr>
              <p:nvPr/>
            </p:nvSpPr>
            <p:spPr bwMode="auto">
              <a:xfrm>
                <a:off x="2886144" y="2192764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1" name="Rectangle 20"/>
              <p:cNvSpPr>
                <a:spLocks noChangeArrowheads="1"/>
              </p:cNvSpPr>
              <p:nvPr/>
            </p:nvSpPr>
            <p:spPr bwMode="auto">
              <a:xfrm>
                <a:off x="3495744" y="2192764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2" name="Rectangle 20"/>
              <p:cNvSpPr>
                <a:spLocks noChangeArrowheads="1"/>
              </p:cNvSpPr>
              <p:nvPr/>
            </p:nvSpPr>
            <p:spPr bwMode="auto">
              <a:xfrm>
                <a:off x="4105344" y="2192764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3" name="Line 165"/>
              <p:cNvSpPr>
                <a:spLocks noChangeShapeType="1"/>
              </p:cNvSpPr>
              <p:nvPr/>
            </p:nvSpPr>
            <p:spPr bwMode="auto">
              <a:xfrm flipH="1">
                <a:off x="4731912" y="2076876"/>
                <a:ext cx="148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84" name="Group 283"/>
              <p:cNvGrpSpPr/>
              <p:nvPr/>
            </p:nvGrpSpPr>
            <p:grpSpPr>
              <a:xfrm>
                <a:off x="1060024" y="2712384"/>
                <a:ext cx="587673" cy="250299"/>
                <a:chOff x="1752600" y="1143000"/>
                <a:chExt cx="587673" cy="250299"/>
              </a:xfrm>
            </p:grpSpPr>
            <p:grpSp>
              <p:nvGrpSpPr>
                <p:cNvPr id="285" name="Group 284"/>
                <p:cNvGrpSpPr/>
                <p:nvPr/>
              </p:nvGrpSpPr>
              <p:grpSpPr>
                <a:xfrm>
                  <a:off x="17526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290" name="Straight Connector 289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91" name="Straight Connector 290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92" name="Straight Connector 291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93" name="Straight Connector 292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9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86" name="Oval 285"/>
                <p:cNvSpPr/>
                <p:nvPr/>
              </p:nvSpPr>
              <p:spPr bwMode="auto">
                <a:xfrm>
                  <a:off x="18361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Oval 286"/>
                <p:cNvSpPr/>
                <p:nvPr/>
              </p:nvSpPr>
              <p:spPr bwMode="auto">
                <a:xfrm>
                  <a:off x="19669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 bwMode="auto">
                <a:xfrm>
                  <a:off x="21046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9" name="Oval 288"/>
                <p:cNvSpPr/>
                <p:nvPr/>
              </p:nvSpPr>
              <p:spPr bwMode="auto">
                <a:xfrm>
                  <a:off x="22245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1669624" y="2712384"/>
                <a:ext cx="587673" cy="250299"/>
                <a:chOff x="2362200" y="1143000"/>
                <a:chExt cx="587673" cy="250299"/>
              </a:xfrm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23622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301" name="Straight Connector 300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2" name="Straight Connector 301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3" name="Straight Connector 302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4" name="Straight Connector 303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0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97" name="Oval 296"/>
                <p:cNvSpPr/>
                <p:nvPr/>
              </p:nvSpPr>
              <p:spPr bwMode="auto">
                <a:xfrm>
                  <a:off x="24457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Oval 297"/>
                <p:cNvSpPr/>
                <p:nvPr/>
              </p:nvSpPr>
              <p:spPr bwMode="auto">
                <a:xfrm>
                  <a:off x="25765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Oval 298"/>
                <p:cNvSpPr/>
                <p:nvPr/>
              </p:nvSpPr>
              <p:spPr bwMode="auto">
                <a:xfrm>
                  <a:off x="27142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>
                  <a:off x="28341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79224" y="2712384"/>
                <a:ext cx="587673" cy="250299"/>
                <a:chOff x="2971800" y="1143000"/>
                <a:chExt cx="587673" cy="250299"/>
              </a:xfrm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29718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312" name="Straight Connector 311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3" name="Straight Connector 312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4" name="Straight Connector 313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5" name="Straight Connector 314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08" name="Oval 307"/>
                <p:cNvSpPr/>
                <p:nvPr/>
              </p:nvSpPr>
              <p:spPr bwMode="auto">
                <a:xfrm>
                  <a:off x="30553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>
                  <a:off x="31861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Oval 309"/>
                <p:cNvSpPr/>
                <p:nvPr/>
              </p:nvSpPr>
              <p:spPr bwMode="auto">
                <a:xfrm>
                  <a:off x="33238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Oval 310"/>
                <p:cNvSpPr/>
                <p:nvPr/>
              </p:nvSpPr>
              <p:spPr bwMode="auto">
                <a:xfrm>
                  <a:off x="34437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>
                <a:off x="2888824" y="2712384"/>
                <a:ext cx="587673" cy="250299"/>
                <a:chOff x="3581400" y="1143000"/>
                <a:chExt cx="587673" cy="250299"/>
              </a:xfrm>
            </p:grpSpPr>
            <p:grpSp>
              <p:nvGrpSpPr>
                <p:cNvPr id="318" name="Group 317"/>
                <p:cNvGrpSpPr/>
                <p:nvPr/>
              </p:nvGrpSpPr>
              <p:grpSpPr>
                <a:xfrm>
                  <a:off x="35814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323" name="Straight Connector 322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5" name="Straight Connector 324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6" name="Straight Connector 325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2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19" name="Oval 318"/>
                <p:cNvSpPr/>
                <p:nvPr/>
              </p:nvSpPr>
              <p:spPr bwMode="auto">
                <a:xfrm>
                  <a:off x="36649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Oval 319"/>
                <p:cNvSpPr/>
                <p:nvPr/>
              </p:nvSpPr>
              <p:spPr bwMode="auto">
                <a:xfrm>
                  <a:off x="37957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Oval 320"/>
                <p:cNvSpPr/>
                <p:nvPr/>
              </p:nvSpPr>
              <p:spPr bwMode="auto">
                <a:xfrm>
                  <a:off x="39334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Oval 321"/>
                <p:cNvSpPr/>
                <p:nvPr/>
              </p:nvSpPr>
              <p:spPr bwMode="auto">
                <a:xfrm>
                  <a:off x="40533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3498424" y="2712384"/>
                <a:ext cx="587673" cy="250299"/>
                <a:chOff x="4191000" y="1143000"/>
                <a:chExt cx="587673" cy="250299"/>
              </a:xfrm>
            </p:grpSpPr>
            <p:grpSp>
              <p:nvGrpSpPr>
                <p:cNvPr id="329" name="Group 328"/>
                <p:cNvGrpSpPr/>
                <p:nvPr/>
              </p:nvGrpSpPr>
              <p:grpSpPr>
                <a:xfrm>
                  <a:off x="41910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334" name="Straight Connector 333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5" name="Straight Connector 334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6" name="Straight Connector 335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7" name="Straight Connector 336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3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30" name="Oval 329"/>
                <p:cNvSpPr/>
                <p:nvPr/>
              </p:nvSpPr>
              <p:spPr bwMode="auto">
                <a:xfrm>
                  <a:off x="4277032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Oval 330"/>
                <p:cNvSpPr/>
                <p:nvPr/>
              </p:nvSpPr>
              <p:spPr bwMode="auto">
                <a:xfrm>
                  <a:off x="4407852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Oval 331"/>
                <p:cNvSpPr/>
                <p:nvPr/>
              </p:nvSpPr>
              <p:spPr bwMode="auto">
                <a:xfrm>
                  <a:off x="454550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Oval 332"/>
                <p:cNvSpPr/>
                <p:nvPr/>
              </p:nvSpPr>
              <p:spPr bwMode="auto">
                <a:xfrm>
                  <a:off x="466540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4108024" y="2712384"/>
                <a:ext cx="587673" cy="250299"/>
                <a:chOff x="4800600" y="1143000"/>
                <a:chExt cx="587673" cy="250299"/>
              </a:xfrm>
            </p:grpSpPr>
            <p:grpSp>
              <p:nvGrpSpPr>
                <p:cNvPr id="340" name="Group 339"/>
                <p:cNvGrpSpPr/>
                <p:nvPr/>
              </p:nvGrpSpPr>
              <p:grpSpPr>
                <a:xfrm>
                  <a:off x="48006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345" name="Straight Connector 344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6" name="Straight Connector 345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7" name="Straight Connector 346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8" name="Straight Connector 347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4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41" name="Oval 340"/>
                <p:cNvSpPr/>
                <p:nvPr/>
              </p:nvSpPr>
              <p:spPr bwMode="auto">
                <a:xfrm>
                  <a:off x="48841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 bwMode="auto">
                <a:xfrm>
                  <a:off x="50149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 bwMode="auto">
                <a:xfrm>
                  <a:off x="51526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 bwMode="auto">
                <a:xfrm>
                  <a:off x="52725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60" name="Oval 250"/>
              <p:cNvSpPr>
                <a:spLocks noChangeArrowheads="1"/>
              </p:cNvSpPr>
              <p:nvPr/>
            </p:nvSpPr>
            <p:spPr bwMode="auto">
              <a:xfrm>
                <a:off x="504399" y="2026512"/>
                <a:ext cx="192088" cy="1920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B</a:t>
                </a:r>
                <a:endParaRPr lang="en-US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63" name="Line 291"/>
              <p:cNvSpPr>
                <a:spLocks noChangeShapeType="1"/>
              </p:cNvSpPr>
              <p:nvPr/>
            </p:nvSpPr>
            <p:spPr bwMode="auto">
              <a:xfrm rot="5400000">
                <a:off x="5159584" y="2746897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64" name="Line 292"/>
              <p:cNvSpPr>
                <a:spLocks noChangeShapeType="1"/>
              </p:cNvSpPr>
              <p:nvPr/>
            </p:nvSpPr>
            <p:spPr bwMode="auto">
              <a:xfrm rot="5400000">
                <a:off x="5576463" y="2746897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665" name="Group 664"/>
              <p:cNvGrpSpPr/>
              <p:nvPr/>
            </p:nvGrpSpPr>
            <p:grpSpPr>
              <a:xfrm>
                <a:off x="5175460" y="2312461"/>
                <a:ext cx="414932" cy="425265"/>
                <a:chOff x="5128261" y="2126103"/>
                <a:chExt cx="414932" cy="425265"/>
              </a:xfrm>
            </p:grpSpPr>
            <p:pic>
              <p:nvPicPr>
                <p:cNvPr id="666" name="Picture 8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3768" y="2126103"/>
                  <a:ext cx="407590" cy="4176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67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28261" y="2127195"/>
                  <a:ext cx="414932" cy="4241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8" name="Freeform 502"/>
                <p:cNvSpPr>
                  <a:spLocks/>
                </p:cNvSpPr>
                <p:nvPr/>
              </p:nvSpPr>
              <p:spPr bwMode="auto">
                <a:xfrm>
                  <a:off x="5201543" y="2272412"/>
                  <a:ext cx="338182" cy="263404"/>
                </a:xfrm>
                <a:custGeom>
                  <a:avLst/>
                  <a:gdLst>
                    <a:gd name="T0" fmla="*/ 0 w 337"/>
                    <a:gd name="T1" fmla="*/ 138 h 236"/>
                    <a:gd name="T2" fmla="*/ 45 w 337"/>
                    <a:gd name="T3" fmla="*/ 135 h 236"/>
                    <a:gd name="T4" fmla="*/ 76 w 337"/>
                    <a:gd name="T5" fmla="*/ 107 h 236"/>
                    <a:gd name="T6" fmla="*/ 97 w 337"/>
                    <a:gd name="T7" fmla="*/ 69 h 236"/>
                    <a:gd name="T8" fmla="*/ 118 w 337"/>
                    <a:gd name="T9" fmla="*/ 30 h 236"/>
                    <a:gd name="T10" fmla="*/ 149 w 337"/>
                    <a:gd name="T11" fmla="*/ 8 h 236"/>
                    <a:gd name="T12" fmla="*/ 195 w 337"/>
                    <a:gd name="T13" fmla="*/ 1 h 236"/>
                    <a:gd name="T14" fmla="*/ 228 w 337"/>
                    <a:gd name="T15" fmla="*/ 1 h 2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7" h="236">
                      <a:moveTo>
                        <a:pt x="0" y="233"/>
                      </a:moveTo>
                      <a:cubicBezTo>
                        <a:pt x="11" y="232"/>
                        <a:pt x="48" y="236"/>
                        <a:pt x="67" y="227"/>
                      </a:cubicBezTo>
                      <a:cubicBezTo>
                        <a:pt x="86" y="218"/>
                        <a:pt x="99" y="198"/>
                        <a:pt x="112" y="180"/>
                      </a:cubicBezTo>
                      <a:cubicBezTo>
                        <a:pt x="125" y="162"/>
                        <a:pt x="134" y="139"/>
                        <a:pt x="144" y="117"/>
                      </a:cubicBezTo>
                      <a:cubicBezTo>
                        <a:pt x="154" y="95"/>
                        <a:pt x="162" y="67"/>
                        <a:pt x="175" y="50"/>
                      </a:cubicBezTo>
                      <a:cubicBezTo>
                        <a:pt x="188" y="33"/>
                        <a:pt x="201" y="22"/>
                        <a:pt x="220" y="14"/>
                      </a:cubicBezTo>
                      <a:cubicBezTo>
                        <a:pt x="239" y="6"/>
                        <a:pt x="269" y="4"/>
                        <a:pt x="288" y="2"/>
                      </a:cubicBezTo>
                      <a:cubicBezTo>
                        <a:pt x="307" y="0"/>
                        <a:pt x="327" y="2"/>
                        <a:pt x="337" y="2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69" name="Line 503"/>
                <p:cNvSpPr>
                  <a:spLocks noChangeShapeType="1"/>
                </p:cNvSpPr>
                <p:nvPr/>
              </p:nvSpPr>
              <p:spPr bwMode="auto">
                <a:xfrm>
                  <a:off x="5131642" y="2532736"/>
                  <a:ext cx="8466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86" name="Text Box 163"/>
              <p:cNvSpPr txBox="1">
                <a:spLocks noChangeArrowheads="1"/>
              </p:cNvSpPr>
              <p:nvPr/>
            </p:nvSpPr>
            <p:spPr bwMode="auto">
              <a:xfrm>
                <a:off x="942781" y="3199316"/>
                <a:ext cx="157162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cs typeface="Arial" charset="0"/>
                  </a:rPr>
                  <a:t>L0</a:t>
                </a:r>
                <a:endParaRPr lang="en-US" b="1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687" name="Text Box 298"/>
              <p:cNvSpPr txBox="1">
                <a:spLocks noChangeArrowheads="1"/>
              </p:cNvSpPr>
              <p:nvPr/>
            </p:nvSpPr>
            <p:spPr bwMode="auto">
              <a:xfrm>
                <a:off x="544241" y="2452638"/>
                <a:ext cx="157162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cs typeface="Arial" charset="0"/>
                  </a:rPr>
                  <a:t>L1</a:t>
                </a:r>
                <a:endParaRPr lang="en-US" b="1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688" name="Left Brace 687"/>
              <p:cNvSpPr/>
              <p:nvPr/>
            </p:nvSpPr>
            <p:spPr bwMode="auto">
              <a:xfrm>
                <a:off x="718866" y="2017286"/>
                <a:ext cx="120069" cy="1008416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16" name="Group 715"/>
              <p:cNvGrpSpPr/>
              <p:nvPr/>
            </p:nvGrpSpPr>
            <p:grpSpPr>
              <a:xfrm>
                <a:off x="4771599" y="2574521"/>
                <a:ext cx="317742" cy="541797"/>
                <a:chOff x="4725691" y="875262"/>
                <a:chExt cx="317742" cy="541797"/>
              </a:xfrm>
            </p:grpSpPr>
            <p:sp>
              <p:nvSpPr>
                <p:cNvPr id="717" name="Line 107"/>
                <p:cNvSpPr>
                  <a:spLocks noChangeShapeType="1"/>
                </p:cNvSpPr>
                <p:nvPr/>
              </p:nvSpPr>
              <p:spPr bwMode="auto">
                <a:xfrm>
                  <a:off x="4787873" y="930758"/>
                  <a:ext cx="0" cy="424832"/>
                </a:xfrm>
                <a:prstGeom prst="line">
                  <a:avLst/>
                </a:prstGeom>
                <a:noFill/>
                <a:ln w="9525">
                  <a:solidFill>
                    <a:srgbClr val="996633"/>
                  </a:solidFill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18" name="Line 283"/>
                <p:cNvSpPr>
                  <a:spLocks noChangeShapeType="1"/>
                </p:cNvSpPr>
                <p:nvPr/>
              </p:nvSpPr>
              <p:spPr bwMode="auto">
                <a:xfrm rot="16200000">
                  <a:off x="4944699" y="1317045"/>
                  <a:ext cx="0" cy="197468"/>
                </a:xfrm>
                <a:prstGeom prst="line">
                  <a:avLst/>
                </a:prstGeom>
                <a:noFill/>
                <a:ln w="9525">
                  <a:solidFill>
                    <a:srgbClr val="996633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19" name="Arc 284"/>
                <p:cNvSpPr>
                  <a:spLocks/>
                </p:cNvSpPr>
                <p:nvPr/>
              </p:nvSpPr>
              <p:spPr bwMode="auto">
                <a:xfrm flipH="1" flipV="1">
                  <a:off x="4786368" y="1355146"/>
                  <a:ext cx="61912" cy="61913"/>
                </a:xfrm>
                <a:custGeom>
                  <a:avLst/>
                  <a:gdLst>
                    <a:gd name="T0" fmla="*/ 0 w 21600"/>
                    <a:gd name="T1" fmla="*/ 0 h 21600"/>
                    <a:gd name="T2" fmla="*/ 39 w 21600"/>
                    <a:gd name="T3" fmla="*/ 39 h 21600"/>
                    <a:gd name="T4" fmla="*/ 0 w 21600"/>
                    <a:gd name="T5" fmla="*/ 39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9966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20" name="Arc 108"/>
                <p:cNvSpPr>
                  <a:spLocks/>
                </p:cNvSpPr>
                <p:nvPr/>
              </p:nvSpPr>
              <p:spPr bwMode="auto">
                <a:xfrm>
                  <a:off x="4725691" y="875262"/>
                  <a:ext cx="61912" cy="61913"/>
                </a:xfrm>
                <a:custGeom>
                  <a:avLst/>
                  <a:gdLst>
                    <a:gd name="T0" fmla="*/ 0 w 21600"/>
                    <a:gd name="T1" fmla="*/ 0 h 21600"/>
                    <a:gd name="T2" fmla="*/ 39 w 21600"/>
                    <a:gd name="T3" fmla="*/ 39 h 21600"/>
                    <a:gd name="T4" fmla="*/ 0 w 21600"/>
                    <a:gd name="T5" fmla="*/ 39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9966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21" name="Line 92"/>
              <p:cNvSpPr>
                <a:spLocks noChangeShapeType="1"/>
              </p:cNvSpPr>
              <p:nvPr/>
            </p:nvSpPr>
            <p:spPr bwMode="auto">
              <a:xfrm flipV="1">
                <a:off x="1287747" y="2758799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2" name="Line 92"/>
              <p:cNvSpPr>
                <a:spLocks noChangeShapeType="1"/>
              </p:cNvSpPr>
              <p:nvPr/>
            </p:nvSpPr>
            <p:spPr bwMode="auto">
              <a:xfrm flipV="1">
                <a:off x="1773411" y="2756666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3" name="Line 92"/>
              <p:cNvSpPr>
                <a:spLocks noChangeShapeType="1"/>
              </p:cNvSpPr>
              <p:nvPr/>
            </p:nvSpPr>
            <p:spPr bwMode="auto">
              <a:xfrm flipV="1">
                <a:off x="2772609" y="2756666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4" name="Line 92"/>
              <p:cNvSpPr>
                <a:spLocks noChangeShapeType="1"/>
              </p:cNvSpPr>
              <p:nvPr/>
            </p:nvSpPr>
            <p:spPr bwMode="auto">
              <a:xfrm flipV="1">
                <a:off x="3120105" y="2756666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5" name="Line 92"/>
              <p:cNvSpPr>
                <a:spLocks noChangeShapeType="1"/>
              </p:cNvSpPr>
              <p:nvPr/>
            </p:nvSpPr>
            <p:spPr bwMode="auto">
              <a:xfrm flipV="1">
                <a:off x="3860757" y="2760224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6" name="Line 92"/>
              <p:cNvSpPr>
                <a:spLocks noChangeShapeType="1"/>
              </p:cNvSpPr>
              <p:nvPr/>
            </p:nvSpPr>
            <p:spPr bwMode="auto">
              <a:xfrm flipV="1">
                <a:off x="4209735" y="2756666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7" name="Line 96"/>
              <p:cNvSpPr>
                <a:spLocks noChangeShapeType="1"/>
              </p:cNvSpPr>
              <p:nvPr/>
            </p:nvSpPr>
            <p:spPr bwMode="auto">
              <a:xfrm flipV="1">
                <a:off x="1771335" y="2216150"/>
                <a:ext cx="0" cy="2061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8" name="Line 96"/>
              <p:cNvSpPr>
                <a:spLocks noChangeShapeType="1"/>
              </p:cNvSpPr>
              <p:nvPr/>
            </p:nvSpPr>
            <p:spPr bwMode="auto">
              <a:xfrm flipV="1">
                <a:off x="2772609" y="2216150"/>
                <a:ext cx="0" cy="2061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9" name="Line 96"/>
              <p:cNvSpPr>
                <a:spLocks noChangeShapeType="1"/>
              </p:cNvSpPr>
              <p:nvPr/>
            </p:nvSpPr>
            <p:spPr bwMode="auto">
              <a:xfrm flipV="1">
                <a:off x="3120105" y="2216150"/>
                <a:ext cx="0" cy="2061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0" name="Line 96"/>
              <p:cNvSpPr>
                <a:spLocks noChangeShapeType="1"/>
              </p:cNvSpPr>
              <p:nvPr/>
            </p:nvSpPr>
            <p:spPr bwMode="auto">
              <a:xfrm flipV="1">
                <a:off x="3860757" y="2216150"/>
                <a:ext cx="0" cy="2061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1" name="Line 96"/>
              <p:cNvSpPr>
                <a:spLocks noChangeShapeType="1"/>
              </p:cNvSpPr>
              <p:nvPr/>
            </p:nvSpPr>
            <p:spPr bwMode="auto">
              <a:xfrm flipV="1">
                <a:off x="4209735" y="2216150"/>
                <a:ext cx="0" cy="2061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2" name="Line 97"/>
              <p:cNvSpPr>
                <a:spLocks noChangeShapeType="1"/>
              </p:cNvSpPr>
              <p:nvPr/>
            </p:nvSpPr>
            <p:spPr bwMode="auto">
              <a:xfrm flipV="1">
                <a:off x="1418799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3" name="Line 97"/>
              <p:cNvSpPr>
                <a:spLocks noChangeShapeType="1"/>
              </p:cNvSpPr>
              <p:nvPr/>
            </p:nvSpPr>
            <p:spPr bwMode="auto">
              <a:xfrm flipV="1">
                <a:off x="1553409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4" name="Line 97"/>
              <p:cNvSpPr>
                <a:spLocks noChangeShapeType="1"/>
              </p:cNvSpPr>
              <p:nvPr/>
            </p:nvSpPr>
            <p:spPr bwMode="auto">
              <a:xfrm flipV="1">
                <a:off x="1897347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5" name="Line 97"/>
              <p:cNvSpPr>
                <a:spLocks noChangeShapeType="1"/>
              </p:cNvSpPr>
              <p:nvPr/>
            </p:nvSpPr>
            <p:spPr bwMode="auto">
              <a:xfrm flipV="1">
                <a:off x="2028399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6" name="Line 97"/>
              <p:cNvSpPr>
                <a:spLocks noChangeShapeType="1"/>
              </p:cNvSpPr>
              <p:nvPr/>
            </p:nvSpPr>
            <p:spPr bwMode="auto">
              <a:xfrm flipV="1">
                <a:off x="2163009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7" name="Line 97"/>
              <p:cNvSpPr>
                <a:spLocks noChangeShapeType="1"/>
              </p:cNvSpPr>
              <p:nvPr/>
            </p:nvSpPr>
            <p:spPr bwMode="auto">
              <a:xfrm flipV="1">
                <a:off x="2380935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8" name="Line 97"/>
              <p:cNvSpPr>
                <a:spLocks noChangeShapeType="1"/>
              </p:cNvSpPr>
              <p:nvPr/>
            </p:nvSpPr>
            <p:spPr bwMode="auto">
              <a:xfrm flipV="1">
                <a:off x="2514063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9" name="Line 97"/>
              <p:cNvSpPr>
                <a:spLocks noChangeShapeType="1"/>
              </p:cNvSpPr>
              <p:nvPr/>
            </p:nvSpPr>
            <p:spPr bwMode="auto">
              <a:xfrm flipV="1">
                <a:off x="2645115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0" name="Line 97"/>
              <p:cNvSpPr>
                <a:spLocks noChangeShapeType="1"/>
              </p:cNvSpPr>
              <p:nvPr/>
            </p:nvSpPr>
            <p:spPr bwMode="auto">
              <a:xfrm flipV="1">
                <a:off x="2990535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1" name="Line 97"/>
              <p:cNvSpPr>
                <a:spLocks noChangeShapeType="1"/>
              </p:cNvSpPr>
              <p:nvPr/>
            </p:nvSpPr>
            <p:spPr bwMode="auto">
              <a:xfrm flipV="1">
                <a:off x="3251157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2" name="Line 97"/>
              <p:cNvSpPr>
                <a:spLocks noChangeShapeType="1"/>
              </p:cNvSpPr>
              <p:nvPr/>
            </p:nvSpPr>
            <p:spPr bwMode="auto">
              <a:xfrm flipV="1">
                <a:off x="3385767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3" name="Line 97"/>
              <p:cNvSpPr>
                <a:spLocks noChangeShapeType="1"/>
              </p:cNvSpPr>
              <p:nvPr/>
            </p:nvSpPr>
            <p:spPr bwMode="auto">
              <a:xfrm flipV="1">
                <a:off x="3602211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4" name="Line 97"/>
              <p:cNvSpPr>
                <a:spLocks noChangeShapeType="1"/>
              </p:cNvSpPr>
              <p:nvPr/>
            </p:nvSpPr>
            <p:spPr bwMode="auto">
              <a:xfrm flipV="1">
                <a:off x="3729705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5" name="Line 97"/>
              <p:cNvSpPr>
                <a:spLocks noChangeShapeType="1"/>
              </p:cNvSpPr>
              <p:nvPr/>
            </p:nvSpPr>
            <p:spPr bwMode="auto">
              <a:xfrm flipV="1">
                <a:off x="3991809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6" name="Line 97"/>
              <p:cNvSpPr>
                <a:spLocks noChangeShapeType="1"/>
              </p:cNvSpPr>
              <p:nvPr/>
            </p:nvSpPr>
            <p:spPr bwMode="auto">
              <a:xfrm flipV="1">
                <a:off x="4342863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7" name="Line 97"/>
              <p:cNvSpPr>
                <a:spLocks noChangeShapeType="1"/>
              </p:cNvSpPr>
              <p:nvPr/>
            </p:nvSpPr>
            <p:spPr bwMode="auto">
              <a:xfrm flipV="1">
                <a:off x="4473915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8" name="Line 97"/>
              <p:cNvSpPr>
                <a:spLocks noChangeShapeType="1"/>
              </p:cNvSpPr>
              <p:nvPr/>
            </p:nvSpPr>
            <p:spPr bwMode="auto">
              <a:xfrm flipV="1">
                <a:off x="4601409" y="2407688"/>
                <a:ext cx="0" cy="139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9" name="Line 92"/>
              <p:cNvSpPr>
                <a:spLocks noChangeShapeType="1"/>
              </p:cNvSpPr>
              <p:nvPr/>
            </p:nvSpPr>
            <p:spPr bwMode="auto">
              <a:xfrm flipV="1">
                <a:off x="1287747" y="2502386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0" name="Line 92"/>
              <p:cNvSpPr>
                <a:spLocks noChangeShapeType="1"/>
              </p:cNvSpPr>
              <p:nvPr/>
            </p:nvSpPr>
            <p:spPr bwMode="auto">
              <a:xfrm flipV="1">
                <a:off x="1773411" y="2500253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1" name="Line 92"/>
              <p:cNvSpPr>
                <a:spLocks noChangeShapeType="1"/>
              </p:cNvSpPr>
              <p:nvPr/>
            </p:nvSpPr>
            <p:spPr bwMode="auto">
              <a:xfrm flipV="1">
                <a:off x="2772609" y="2500253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2" name="Line 92"/>
              <p:cNvSpPr>
                <a:spLocks noChangeShapeType="1"/>
              </p:cNvSpPr>
              <p:nvPr/>
            </p:nvSpPr>
            <p:spPr bwMode="auto">
              <a:xfrm flipV="1">
                <a:off x="3120105" y="2500253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3" name="Line 92"/>
              <p:cNvSpPr>
                <a:spLocks noChangeShapeType="1"/>
              </p:cNvSpPr>
              <p:nvPr/>
            </p:nvSpPr>
            <p:spPr bwMode="auto">
              <a:xfrm flipV="1">
                <a:off x="3860757" y="2503811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4" name="Line 92"/>
              <p:cNvSpPr>
                <a:spLocks noChangeShapeType="1"/>
              </p:cNvSpPr>
              <p:nvPr/>
            </p:nvSpPr>
            <p:spPr bwMode="auto">
              <a:xfrm flipV="1">
                <a:off x="4209735" y="2500253"/>
                <a:ext cx="0" cy="18377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5" name="Arc 106"/>
              <p:cNvSpPr>
                <a:spLocks/>
              </p:cNvSpPr>
              <p:nvPr/>
            </p:nvSpPr>
            <p:spPr bwMode="auto">
              <a:xfrm flipH="1">
                <a:off x="1321251" y="2575802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6" name="Arc 106"/>
              <p:cNvSpPr>
                <a:spLocks/>
              </p:cNvSpPr>
              <p:nvPr/>
            </p:nvSpPr>
            <p:spPr bwMode="auto">
              <a:xfrm flipH="1">
                <a:off x="2806113" y="2575802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7" name="Arc 109"/>
              <p:cNvSpPr>
                <a:spLocks/>
              </p:cNvSpPr>
              <p:nvPr/>
            </p:nvSpPr>
            <p:spPr bwMode="auto">
              <a:xfrm flipH="1">
                <a:off x="3153065" y="2575802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8" name="Arc 109"/>
              <p:cNvSpPr>
                <a:spLocks/>
              </p:cNvSpPr>
              <p:nvPr/>
            </p:nvSpPr>
            <p:spPr bwMode="auto">
              <a:xfrm flipH="1">
                <a:off x="1802813" y="2575802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9" name="Arc 110"/>
              <p:cNvSpPr>
                <a:spLocks/>
              </p:cNvSpPr>
              <p:nvPr/>
            </p:nvSpPr>
            <p:spPr bwMode="auto">
              <a:xfrm flipH="1">
                <a:off x="3895849" y="2575802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0" name="Arc 111"/>
              <p:cNvSpPr>
                <a:spLocks/>
              </p:cNvSpPr>
              <p:nvPr/>
            </p:nvSpPr>
            <p:spPr bwMode="auto">
              <a:xfrm flipH="1">
                <a:off x="4241213" y="2575802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1" name="Line 104"/>
              <p:cNvSpPr>
                <a:spLocks noChangeShapeType="1"/>
              </p:cNvSpPr>
              <p:nvPr/>
            </p:nvSpPr>
            <p:spPr bwMode="auto">
              <a:xfrm flipV="1">
                <a:off x="1384454" y="2575802"/>
                <a:ext cx="3395555" cy="0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818" name="Group 148"/>
              <p:cNvGrpSpPr>
                <a:grpSpLocks/>
              </p:cNvGrpSpPr>
              <p:nvPr/>
            </p:nvGrpSpPr>
            <p:grpSpPr bwMode="auto">
              <a:xfrm flipH="1">
                <a:off x="4046247" y="3054404"/>
                <a:ext cx="193200" cy="152345"/>
                <a:chOff x="1071" y="1429"/>
                <a:chExt cx="145" cy="107"/>
              </a:xfrm>
            </p:grpSpPr>
            <p:cxnSp>
              <p:nvCxnSpPr>
                <p:cNvPr id="819" name="AutoShape 1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0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1" name="AutoShape 1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2" name="AutoShape 1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aphicFrame>
            <p:nvGraphicFramePr>
              <p:cNvPr id="862" name="Object 8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0326599"/>
                  </p:ext>
                </p:extLst>
              </p:nvPr>
            </p:nvGraphicFramePr>
            <p:xfrm>
              <a:off x="5609799" y="2307280"/>
              <a:ext cx="223838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1" name="Equation" r:id="rId49" imgW="330120" imgH="177480" progId="Equation.DSMT4">
                      <p:embed/>
                    </p:oleObj>
                  </mc:Choice>
                  <mc:Fallback>
                    <p:oleObj name="Equation" r:id="rId49" imgW="3301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2307280"/>
                            <a:ext cx="223838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3" name="Object 86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4384169"/>
                  </p:ext>
                </p:extLst>
              </p:nvPr>
            </p:nvGraphicFramePr>
            <p:xfrm>
              <a:off x="5609799" y="2432693"/>
              <a:ext cx="173038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2" name="Equation" r:id="rId51" imgW="253800" imgH="177480" progId="Equation.DSMT4">
                      <p:embed/>
                    </p:oleObj>
                  </mc:Choice>
                  <mc:Fallback>
                    <p:oleObj name="Equation" r:id="rId51" imgW="25380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2432693"/>
                            <a:ext cx="173038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4" name="Object 8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1532687"/>
                  </p:ext>
                </p:extLst>
              </p:nvPr>
            </p:nvGraphicFramePr>
            <p:xfrm>
              <a:off x="5609799" y="2556474"/>
              <a:ext cx="120650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3" name="Equation" r:id="rId53" imgW="177480" imgH="177480" progId="Equation.DSMT4">
                      <p:embed/>
                    </p:oleObj>
                  </mc:Choice>
                  <mc:Fallback>
                    <p:oleObj name="Equation" r:id="rId53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2556474"/>
                            <a:ext cx="120650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5" name="Object 86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4472509"/>
                  </p:ext>
                </p:extLst>
              </p:nvPr>
            </p:nvGraphicFramePr>
            <p:xfrm>
              <a:off x="5609799" y="2677146"/>
              <a:ext cx="60325" cy="100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4" name="Equation" r:id="rId55" imgW="88707" imgH="164742" progId="Equation.DSMT4">
                      <p:embed/>
                    </p:oleObj>
                  </mc:Choice>
                  <mc:Fallback>
                    <p:oleObj name="Equation" r:id="rId55" imgW="88707" imgH="16474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2677146"/>
                            <a:ext cx="60325" cy="100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80" name="Text Box 6448"/>
            <p:cNvSpPr txBox="1">
              <a:spLocks noChangeArrowheads="1"/>
            </p:cNvSpPr>
            <p:nvPr/>
          </p:nvSpPr>
          <p:spPr bwMode="auto">
            <a:xfrm>
              <a:off x="685800" y="2108025"/>
              <a:ext cx="1524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Presenting very similar input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80% overlap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6" name="Group 885"/>
          <p:cNvGrpSpPr/>
          <p:nvPr/>
        </p:nvGrpSpPr>
        <p:grpSpPr>
          <a:xfrm>
            <a:off x="685800" y="3282950"/>
            <a:ext cx="8055312" cy="1487584"/>
            <a:chOff x="685800" y="3282950"/>
            <a:chExt cx="8055312" cy="1487584"/>
          </a:xfrm>
        </p:grpSpPr>
        <p:grpSp>
          <p:nvGrpSpPr>
            <p:cNvPr id="875" name="Group 874"/>
            <p:cNvGrpSpPr/>
            <p:nvPr/>
          </p:nvGrpSpPr>
          <p:grpSpPr>
            <a:xfrm>
              <a:off x="2775210" y="3282950"/>
              <a:ext cx="5965902" cy="1487584"/>
              <a:chOff x="504399" y="3435350"/>
              <a:chExt cx="5965902" cy="1487584"/>
            </a:xfrm>
          </p:grpSpPr>
          <p:sp>
            <p:nvSpPr>
              <p:cNvPr id="350" name="Line 3"/>
              <p:cNvSpPr>
                <a:spLocks noChangeShapeType="1"/>
              </p:cNvSpPr>
              <p:nvPr/>
            </p:nvSpPr>
            <p:spPr bwMode="auto">
              <a:xfrm flipH="1">
                <a:off x="4692147" y="3976992"/>
                <a:ext cx="384175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aphicFrame>
            <p:nvGraphicFramePr>
              <p:cNvPr id="351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4293608"/>
                  </p:ext>
                </p:extLst>
              </p:nvPr>
            </p:nvGraphicFramePr>
            <p:xfrm>
              <a:off x="812374" y="3771130"/>
              <a:ext cx="247650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5" name="Equation" r:id="rId56" imgW="304536" imgH="203024" progId="Equation.DSMT4">
                      <p:embed/>
                    </p:oleObj>
                  </mc:Choice>
                  <mc:Fallback>
                    <p:oleObj name="Equation" r:id="rId56" imgW="304536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374" y="3771130"/>
                            <a:ext cx="247650" cy="163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2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0439841"/>
                  </p:ext>
                </p:extLst>
              </p:nvPr>
            </p:nvGraphicFramePr>
            <p:xfrm>
              <a:off x="837514" y="4295775"/>
              <a:ext cx="228600" cy="161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6" name="Equation" r:id="rId57" imgW="279360" imgH="203040" progId="Equation.DSMT4">
                      <p:embed/>
                    </p:oleObj>
                  </mc:Choice>
                  <mc:Fallback>
                    <p:oleObj name="Equation" r:id="rId57" imgW="27936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7514" y="4295775"/>
                            <a:ext cx="228600" cy="161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3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777483"/>
                  </p:ext>
                </p:extLst>
              </p:nvPr>
            </p:nvGraphicFramePr>
            <p:xfrm>
              <a:off x="809199" y="4051322"/>
              <a:ext cx="250825" cy="160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7" name="Equation" r:id="rId59" imgW="304536" imgH="203024" progId="Equation.DSMT4">
                      <p:embed/>
                    </p:oleObj>
                  </mc:Choice>
                  <mc:Fallback>
                    <p:oleObj name="Equation" r:id="rId59" imgW="304536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9199" y="4051322"/>
                            <a:ext cx="250825" cy="160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4" name="Oval 112"/>
              <p:cNvSpPr>
                <a:spLocks noChangeArrowheads="1"/>
              </p:cNvSpPr>
              <p:nvPr/>
            </p:nvSpPr>
            <p:spPr bwMode="auto">
              <a:xfrm>
                <a:off x="1488648" y="4732995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0</a:t>
                </a:r>
              </a:p>
            </p:txBody>
          </p:sp>
          <p:sp>
            <p:nvSpPr>
              <p:cNvPr id="355" name="Oval 113"/>
              <p:cNvSpPr>
                <a:spLocks noChangeArrowheads="1"/>
              </p:cNvSpPr>
              <p:nvPr/>
            </p:nvSpPr>
            <p:spPr bwMode="auto">
              <a:xfrm>
                <a:off x="1724892" y="4732995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356" name="Oval 114"/>
              <p:cNvSpPr>
                <a:spLocks noChangeArrowheads="1"/>
              </p:cNvSpPr>
              <p:nvPr/>
            </p:nvSpPr>
            <p:spPr bwMode="auto">
              <a:xfrm>
                <a:off x="1961136" y="4732995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357" name="Oval 115"/>
              <p:cNvSpPr>
                <a:spLocks noChangeArrowheads="1"/>
              </p:cNvSpPr>
              <p:nvPr/>
            </p:nvSpPr>
            <p:spPr bwMode="auto">
              <a:xfrm>
                <a:off x="2197380" y="4732995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358" name="Oval 116"/>
              <p:cNvSpPr>
                <a:spLocks noChangeArrowheads="1"/>
              </p:cNvSpPr>
              <p:nvPr/>
            </p:nvSpPr>
            <p:spPr bwMode="auto">
              <a:xfrm>
                <a:off x="3382873" y="4732995"/>
                <a:ext cx="165416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8</a:t>
                </a:r>
              </a:p>
            </p:txBody>
          </p:sp>
          <p:sp>
            <p:nvSpPr>
              <p:cNvPr id="359" name="Oval 117"/>
              <p:cNvSpPr>
                <a:spLocks noChangeArrowheads="1"/>
              </p:cNvSpPr>
              <p:nvPr/>
            </p:nvSpPr>
            <p:spPr bwMode="auto">
              <a:xfrm>
                <a:off x="3621252" y="4732995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9</a:t>
                </a:r>
              </a:p>
            </p:txBody>
          </p:sp>
          <p:sp>
            <p:nvSpPr>
              <p:cNvPr id="360" name="Oval 118"/>
              <p:cNvSpPr>
                <a:spLocks noChangeArrowheads="1"/>
              </p:cNvSpPr>
              <p:nvPr/>
            </p:nvSpPr>
            <p:spPr bwMode="auto">
              <a:xfrm>
                <a:off x="3857496" y="4732995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10</a:t>
                </a:r>
              </a:p>
            </p:txBody>
          </p:sp>
          <p:sp>
            <p:nvSpPr>
              <p:cNvPr id="361" name="Oval 119"/>
              <p:cNvSpPr>
                <a:spLocks noChangeArrowheads="1"/>
              </p:cNvSpPr>
              <p:nvPr/>
            </p:nvSpPr>
            <p:spPr bwMode="auto">
              <a:xfrm>
                <a:off x="4093736" y="4732995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11</a:t>
                </a:r>
              </a:p>
            </p:txBody>
          </p:sp>
          <p:sp>
            <p:nvSpPr>
              <p:cNvPr id="362" name="Oval 120"/>
              <p:cNvSpPr>
                <a:spLocks noChangeArrowheads="1"/>
              </p:cNvSpPr>
              <p:nvPr/>
            </p:nvSpPr>
            <p:spPr bwMode="auto">
              <a:xfrm>
                <a:off x="2433624" y="4732995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4</a:t>
                </a:r>
              </a:p>
            </p:txBody>
          </p:sp>
          <p:sp>
            <p:nvSpPr>
              <p:cNvPr id="363" name="Oval 121"/>
              <p:cNvSpPr>
                <a:spLocks noChangeArrowheads="1"/>
              </p:cNvSpPr>
              <p:nvPr/>
            </p:nvSpPr>
            <p:spPr bwMode="auto">
              <a:xfrm>
                <a:off x="2669868" y="4732995"/>
                <a:ext cx="163323" cy="1447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cs typeface="Arial" charset="0"/>
                  </a:rPr>
                  <a:t>5</a:t>
                </a:r>
              </a:p>
            </p:txBody>
          </p:sp>
          <p:sp>
            <p:nvSpPr>
              <p:cNvPr id="364" name="Oval 122"/>
              <p:cNvSpPr>
                <a:spLocks noChangeArrowheads="1"/>
              </p:cNvSpPr>
              <p:nvPr/>
            </p:nvSpPr>
            <p:spPr bwMode="auto">
              <a:xfrm>
                <a:off x="2906113" y="4732995"/>
                <a:ext cx="165416" cy="1447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cs typeface="Arial" charset="0"/>
                  </a:rPr>
                  <a:t>6</a:t>
                </a:r>
              </a:p>
            </p:txBody>
          </p:sp>
          <p:sp>
            <p:nvSpPr>
              <p:cNvPr id="365" name="Oval 123"/>
              <p:cNvSpPr>
                <a:spLocks noChangeArrowheads="1"/>
              </p:cNvSpPr>
              <p:nvPr/>
            </p:nvSpPr>
            <p:spPr bwMode="auto">
              <a:xfrm>
                <a:off x="3144493" y="4732995"/>
                <a:ext cx="165416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000000"/>
                    </a:solidFill>
                    <a:cs typeface="Arial" charset="0"/>
                  </a:rPr>
                  <a:t>7</a:t>
                </a:r>
              </a:p>
            </p:txBody>
          </p:sp>
          <p:sp>
            <p:nvSpPr>
              <p:cNvPr id="366" name="Line 165"/>
              <p:cNvSpPr>
                <a:spLocks noChangeShapeType="1"/>
              </p:cNvSpPr>
              <p:nvPr/>
            </p:nvSpPr>
            <p:spPr bwMode="auto">
              <a:xfrm flipH="1">
                <a:off x="4336623" y="4811566"/>
                <a:ext cx="172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7" name="AutoShape 169"/>
              <p:cNvSpPr>
                <a:spLocks noChangeArrowheads="1"/>
              </p:cNvSpPr>
              <p:nvPr/>
            </p:nvSpPr>
            <p:spPr bwMode="auto">
              <a:xfrm>
                <a:off x="108640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en-US" sz="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8" name="AutoShape 170"/>
              <p:cNvSpPr>
                <a:spLocks noChangeArrowheads="1"/>
              </p:cNvSpPr>
              <p:nvPr/>
            </p:nvSpPr>
            <p:spPr bwMode="auto">
              <a:xfrm>
                <a:off x="121975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1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69" name="AutoShape 171"/>
              <p:cNvSpPr>
                <a:spLocks noChangeArrowheads="1"/>
              </p:cNvSpPr>
              <p:nvPr/>
            </p:nvSpPr>
            <p:spPr bwMode="auto">
              <a:xfrm>
                <a:off x="1356281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2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70" name="AutoShape 173"/>
              <p:cNvSpPr>
                <a:spLocks noChangeArrowheads="1"/>
              </p:cNvSpPr>
              <p:nvPr/>
            </p:nvSpPr>
            <p:spPr bwMode="auto">
              <a:xfrm>
                <a:off x="1476932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71" name="AutoShape 169"/>
              <p:cNvSpPr>
                <a:spLocks noChangeArrowheads="1"/>
              </p:cNvSpPr>
              <p:nvPr/>
            </p:nvSpPr>
            <p:spPr bwMode="auto">
              <a:xfrm>
                <a:off x="169600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chemeClr val="bg1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372" name="AutoShape 170"/>
              <p:cNvSpPr>
                <a:spLocks noChangeArrowheads="1"/>
              </p:cNvSpPr>
              <p:nvPr/>
            </p:nvSpPr>
            <p:spPr bwMode="auto">
              <a:xfrm>
                <a:off x="182935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73" name="AutoShape 171"/>
              <p:cNvSpPr>
                <a:spLocks noChangeArrowheads="1"/>
              </p:cNvSpPr>
              <p:nvPr/>
            </p:nvSpPr>
            <p:spPr bwMode="auto">
              <a:xfrm>
                <a:off x="1965881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374" name="AutoShape 173"/>
              <p:cNvSpPr>
                <a:spLocks noChangeArrowheads="1"/>
              </p:cNvSpPr>
              <p:nvPr/>
            </p:nvSpPr>
            <p:spPr bwMode="auto">
              <a:xfrm>
                <a:off x="2086532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75" name="AutoShape 169"/>
              <p:cNvSpPr>
                <a:spLocks noChangeArrowheads="1"/>
              </p:cNvSpPr>
              <p:nvPr/>
            </p:nvSpPr>
            <p:spPr bwMode="auto">
              <a:xfrm>
                <a:off x="230560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376" name="AutoShape 170"/>
              <p:cNvSpPr>
                <a:spLocks noChangeArrowheads="1"/>
              </p:cNvSpPr>
              <p:nvPr/>
            </p:nvSpPr>
            <p:spPr bwMode="auto">
              <a:xfrm>
                <a:off x="243895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77" name="AutoShape 171"/>
              <p:cNvSpPr>
                <a:spLocks noChangeArrowheads="1"/>
              </p:cNvSpPr>
              <p:nvPr/>
            </p:nvSpPr>
            <p:spPr bwMode="auto">
              <a:xfrm>
                <a:off x="2575481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378" name="AutoShape 173"/>
              <p:cNvSpPr>
                <a:spLocks noChangeArrowheads="1"/>
              </p:cNvSpPr>
              <p:nvPr/>
            </p:nvSpPr>
            <p:spPr bwMode="auto">
              <a:xfrm>
                <a:off x="2696132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79" name="AutoShape 169"/>
              <p:cNvSpPr>
                <a:spLocks noChangeArrowheads="1"/>
              </p:cNvSpPr>
              <p:nvPr/>
            </p:nvSpPr>
            <p:spPr bwMode="auto">
              <a:xfrm>
                <a:off x="291520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380" name="AutoShape 170"/>
              <p:cNvSpPr>
                <a:spLocks noChangeArrowheads="1"/>
              </p:cNvSpPr>
              <p:nvPr/>
            </p:nvSpPr>
            <p:spPr bwMode="auto">
              <a:xfrm>
                <a:off x="304855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chemeClr val="bg1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381" name="AutoShape 171"/>
              <p:cNvSpPr>
                <a:spLocks noChangeArrowheads="1"/>
              </p:cNvSpPr>
              <p:nvPr/>
            </p:nvSpPr>
            <p:spPr bwMode="auto">
              <a:xfrm>
                <a:off x="3185081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382" name="AutoShape 173"/>
              <p:cNvSpPr>
                <a:spLocks noChangeArrowheads="1"/>
              </p:cNvSpPr>
              <p:nvPr/>
            </p:nvSpPr>
            <p:spPr bwMode="auto">
              <a:xfrm>
                <a:off x="3305732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83" name="AutoShape 169"/>
              <p:cNvSpPr>
                <a:spLocks noChangeArrowheads="1"/>
              </p:cNvSpPr>
              <p:nvPr/>
            </p:nvSpPr>
            <p:spPr bwMode="auto">
              <a:xfrm>
                <a:off x="352480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384" name="AutoShape 170"/>
              <p:cNvSpPr>
                <a:spLocks noChangeArrowheads="1"/>
              </p:cNvSpPr>
              <p:nvPr/>
            </p:nvSpPr>
            <p:spPr bwMode="auto">
              <a:xfrm>
                <a:off x="365815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85" name="AutoShape 171"/>
              <p:cNvSpPr>
                <a:spLocks noChangeArrowheads="1"/>
              </p:cNvSpPr>
              <p:nvPr/>
            </p:nvSpPr>
            <p:spPr bwMode="auto">
              <a:xfrm>
                <a:off x="3794681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386" name="AutoShape 173"/>
              <p:cNvSpPr>
                <a:spLocks noChangeArrowheads="1"/>
              </p:cNvSpPr>
              <p:nvPr/>
            </p:nvSpPr>
            <p:spPr bwMode="auto">
              <a:xfrm>
                <a:off x="3915332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387" name="AutoShape 169"/>
              <p:cNvSpPr>
                <a:spLocks noChangeArrowheads="1"/>
              </p:cNvSpPr>
              <p:nvPr/>
            </p:nvSpPr>
            <p:spPr bwMode="auto">
              <a:xfrm>
                <a:off x="413440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88" name="AutoShape 170"/>
              <p:cNvSpPr>
                <a:spLocks noChangeArrowheads="1"/>
              </p:cNvSpPr>
              <p:nvPr/>
            </p:nvSpPr>
            <p:spPr bwMode="auto">
              <a:xfrm>
                <a:off x="4267756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89" name="AutoShape 171"/>
              <p:cNvSpPr>
                <a:spLocks noChangeArrowheads="1"/>
              </p:cNvSpPr>
              <p:nvPr/>
            </p:nvSpPr>
            <p:spPr bwMode="auto">
              <a:xfrm>
                <a:off x="4404281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390" name="AutoShape 173"/>
              <p:cNvSpPr>
                <a:spLocks noChangeArrowheads="1"/>
              </p:cNvSpPr>
              <p:nvPr/>
            </p:nvSpPr>
            <p:spPr bwMode="auto">
              <a:xfrm>
                <a:off x="4524932" y="3526418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graphicFrame>
            <p:nvGraphicFramePr>
              <p:cNvPr id="391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6891751"/>
                  </p:ext>
                </p:extLst>
              </p:nvPr>
            </p:nvGraphicFramePr>
            <p:xfrm>
              <a:off x="4542999" y="4700684"/>
              <a:ext cx="192088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8" name="Equation" r:id="rId60" imgW="190440" imgH="228600" progId="Equation.DSMT4">
                      <p:embed/>
                    </p:oleObj>
                  </mc:Choice>
                  <mc:Fallback>
                    <p:oleObj name="Equation" r:id="rId60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2999" y="4700684"/>
                            <a:ext cx="192088" cy="222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2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3129301"/>
                  </p:ext>
                </p:extLst>
              </p:nvPr>
            </p:nvGraphicFramePr>
            <p:xfrm>
              <a:off x="4870101" y="3526418"/>
              <a:ext cx="198438" cy="206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9" name="Equation" r:id="rId62" imgW="190440" imgH="228600" progId="Equation.DSMT4">
                      <p:embed/>
                    </p:oleObj>
                  </mc:Choice>
                  <mc:Fallback>
                    <p:oleObj name="Equation" r:id="rId62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0101" y="3526418"/>
                            <a:ext cx="198438" cy="206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3" name="Object 2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7533532"/>
                  </p:ext>
                </p:extLst>
              </p:nvPr>
            </p:nvGraphicFramePr>
            <p:xfrm>
              <a:off x="5780220" y="3526418"/>
              <a:ext cx="628650" cy="2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0" name="Equation" r:id="rId64" imgW="774360" imgH="253800" progId="Equation.DSMT4">
                      <p:embed/>
                    </p:oleObj>
                  </mc:Choice>
                  <mc:Fallback>
                    <p:oleObj name="Equation" r:id="rId64" imgW="7743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0220" y="3526418"/>
                            <a:ext cx="628650" cy="230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" name="Object 2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8965609"/>
                  </p:ext>
                </p:extLst>
              </p:nvPr>
            </p:nvGraphicFramePr>
            <p:xfrm>
              <a:off x="5780220" y="4684286"/>
              <a:ext cx="665162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1" name="Equation" r:id="rId66" imgW="787320" imgH="253800" progId="Equation.DSMT4">
                      <p:embed/>
                    </p:oleObj>
                  </mc:Choice>
                  <mc:Fallback>
                    <p:oleObj name="Equation" r:id="rId66" imgW="78732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0220" y="4684286"/>
                            <a:ext cx="665162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95" name="Straight Connector 394"/>
              <p:cNvCxnSpPr>
                <a:stCxn id="363" idx="0"/>
                <a:endCxn id="432" idx="4"/>
              </p:cNvCxnSpPr>
              <p:nvPr/>
            </p:nvCxnSpPr>
            <p:spPr bwMode="auto">
              <a:xfrm flipH="1" flipV="1">
                <a:off x="1286437" y="4501551"/>
                <a:ext cx="1465093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6" name="Straight Connector 395"/>
              <p:cNvCxnSpPr>
                <a:stCxn id="363" idx="0"/>
                <a:endCxn id="442" idx="3"/>
              </p:cNvCxnSpPr>
              <p:nvPr/>
            </p:nvCxnSpPr>
            <p:spPr bwMode="auto">
              <a:xfrm flipH="1" flipV="1">
                <a:off x="1756718" y="4498373"/>
                <a:ext cx="994812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7" name="Straight Connector 396"/>
              <p:cNvCxnSpPr>
                <a:stCxn id="363" idx="0"/>
                <a:endCxn id="456" idx="3"/>
              </p:cNvCxnSpPr>
              <p:nvPr/>
            </p:nvCxnSpPr>
            <p:spPr bwMode="auto">
              <a:xfrm flipV="1">
                <a:off x="2751530" y="4498373"/>
                <a:ext cx="3162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8" name="Straight Connector 397"/>
              <p:cNvCxnSpPr>
                <a:stCxn id="363" idx="0"/>
                <a:endCxn id="465" idx="4"/>
              </p:cNvCxnSpPr>
              <p:nvPr/>
            </p:nvCxnSpPr>
            <p:spPr bwMode="auto">
              <a:xfrm flipV="1">
                <a:off x="2751530" y="4501551"/>
                <a:ext cx="36370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9" name="Straight Connector 398"/>
              <p:cNvCxnSpPr>
                <a:stCxn id="363" idx="0"/>
                <a:endCxn id="477" idx="4"/>
              </p:cNvCxnSpPr>
              <p:nvPr/>
            </p:nvCxnSpPr>
            <p:spPr bwMode="auto">
              <a:xfrm flipV="1">
                <a:off x="2751530" y="4501551"/>
                <a:ext cx="111341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" name="Straight Connector 399"/>
              <p:cNvCxnSpPr>
                <a:stCxn id="363" idx="0"/>
                <a:endCxn id="486" idx="4"/>
              </p:cNvCxnSpPr>
              <p:nvPr/>
            </p:nvCxnSpPr>
            <p:spPr bwMode="auto">
              <a:xfrm flipV="1">
                <a:off x="2751530" y="4501551"/>
                <a:ext cx="1452087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1" name="Straight Connector 400"/>
              <p:cNvCxnSpPr>
                <a:stCxn id="364" idx="0"/>
                <a:endCxn id="486" idx="4"/>
              </p:cNvCxnSpPr>
              <p:nvPr/>
            </p:nvCxnSpPr>
            <p:spPr bwMode="auto">
              <a:xfrm flipV="1">
                <a:off x="2988821" y="4501551"/>
                <a:ext cx="121479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2" name="Straight Connector 401"/>
              <p:cNvCxnSpPr>
                <a:stCxn id="364" idx="0"/>
                <a:endCxn id="477" idx="4"/>
              </p:cNvCxnSpPr>
              <p:nvPr/>
            </p:nvCxnSpPr>
            <p:spPr bwMode="auto">
              <a:xfrm flipV="1">
                <a:off x="2988821" y="4501551"/>
                <a:ext cx="87612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3" name="Straight Connector 402"/>
              <p:cNvCxnSpPr>
                <a:stCxn id="364" idx="0"/>
                <a:endCxn id="465" idx="4"/>
              </p:cNvCxnSpPr>
              <p:nvPr/>
            </p:nvCxnSpPr>
            <p:spPr bwMode="auto">
              <a:xfrm flipV="1">
                <a:off x="2988821" y="4501551"/>
                <a:ext cx="126416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4" name="Straight Connector 403"/>
              <p:cNvCxnSpPr>
                <a:stCxn id="364" idx="0"/>
                <a:endCxn id="456" idx="4"/>
              </p:cNvCxnSpPr>
              <p:nvPr/>
            </p:nvCxnSpPr>
            <p:spPr bwMode="auto">
              <a:xfrm flipH="1" flipV="1">
                <a:off x="2763191" y="4501551"/>
                <a:ext cx="225630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5" name="Straight Connector 404"/>
              <p:cNvCxnSpPr>
                <a:stCxn id="364" idx="0"/>
                <a:endCxn id="442" idx="3"/>
              </p:cNvCxnSpPr>
              <p:nvPr/>
            </p:nvCxnSpPr>
            <p:spPr bwMode="auto">
              <a:xfrm flipH="1" flipV="1">
                <a:off x="1756718" y="4498373"/>
                <a:ext cx="1232103" cy="2346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6" name="Straight Connector 405"/>
              <p:cNvCxnSpPr>
                <a:stCxn id="364" idx="0"/>
                <a:endCxn id="432" idx="4"/>
              </p:cNvCxnSpPr>
              <p:nvPr/>
            </p:nvCxnSpPr>
            <p:spPr bwMode="auto">
              <a:xfrm flipH="1" flipV="1">
                <a:off x="1286437" y="4501551"/>
                <a:ext cx="1702384" cy="2314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7" name="Line 3"/>
              <p:cNvSpPr>
                <a:spLocks noChangeShapeType="1"/>
              </p:cNvSpPr>
              <p:nvPr/>
            </p:nvSpPr>
            <p:spPr bwMode="auto">
              <a:xfrm flipH="1" flipV="1">
                <a:off x="5350976" y="4434224"/>
                <a:ext cx="0" cy="284177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08" name="Group 407"/>
              <p:cNvGrpSpPr/>
              <p:nvPr/>
            </p:nvGrpSpPr>
            <p:grpSpPr>
              <a:xfrm>
                <a:off x="5098624" y="4571115"/>
                <a:ext cx="518579" cy="191231"/>
                <a:chOff x="3914474" y="2184733"/>
                <a:chExt cx="518579" cy="222493"/>
              </a:xfrm>
            </p:grpSpPr>
            <p:sp>
              <p:nvSpPr>
                <p:cNvPr id="409" name="AutoShape 285"/>
                <p:cNvSpPr>
                  <a:spLocks noChangeArrowheads="1"/>
                </p:cNvSpPr>
                <p:nvPr/>
              </p:nvSpPr>
              <p:spPr bwMode="auto">
                <a:xfrm>
                  <a:off x="3914474" y="2184733"/>
                  <a:ext cx="518579" cy="222493"/>
                </a:xfrm>
                <a:prstGeom prst="roundRect">
                  <a:avLst>
                    <a:gd name="adj" fmla="val 9432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0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3957532" y="2218076"/>
                  <a:ext cx="445526" cy="16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 anchorCtr="1">
                  <a:spAutoFit/>
                </a:bodyPr>
                <a:lstStyle>
                  <a:lvl1pPr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i="1" dirty="0" smtClean="0">
                      <a:solidFill>
                        <a:srgbClr val="000000"/>
                      </a:solidFill>
                      <a:cs typeface="Arial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cs typeface="Arial" charset="0"/>
                    </a:rPr>
                    <a:t> = 0.4</a:t>
                  </a:r>
                  <a:endParaRPr lang="en-US" sz="900" dirty="0">
                    <a:solidFill>
                      <a:srgbClr val="FF33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endParaRPr>
                </a:p>
              </p:txBody>
            </p:sp>
          </p:grpSp>
          <p:sp>
            <p:nvSpPr>
              <p:cNvPr id="411" name="AutoShape 297"/>
              <p:cNvSpPr>
                <a:spLocks noChangeArrowheads="1"/>
              </p:cNvSpPr>
              <p:nvPr/>
            </p:nvSpPr>
            <p:spPr bwMode="auto">
              <a:xfrm>
                <a:off x="5022424" y="3809115"/>
                <a:ext cx="815976" cy="636985"/>
              </a:xfrm>
              <a:prstGeom prst="roundRect">
                <a:avLst>
                  <a:gd name="adj" fmla="val 4573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aphicFrame>
            <p:nvGraphicFramePr>
              <p:cNvPr id="412" name="Object 2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1155270"/>
                  </p:ext>
                </p:extLst>
              </p:nvPr>
            </p:nvGraphicFramePr>
            <p:xfrm>
              <a:off x="5311929" y="4266315"/>
              <a:ext cx="142875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2" name="Equation" r:id="rId68" imgW="152202" imgH="177569" progId="Equation.DSMT4">
                      <p:embed/>
                    </p:oleObj>
                  </mc:Choice>
                  <mc:Fallback>
                    <p:oleObj name="Equation" r:id="rId68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1929" y="4266315"/>
                            <a:ext cx="142875" cy="163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3" name="Object 29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7095964"/>
                  </p:ext>
                </p:extLst>
              </p:nvPr>
            </p:nvGraphicFramePr>
            <p:xfrm>
              <a:off x="5558976" y="4301321"/>
              <a:ext cx="60325" cy="100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3" name="Equation" r:id="rId69" imgW="88707" imgH="164742" progId="Equation.DSMT4">
                      <p:embed/>
                    </p:oleObj>
                  </mc:Choice>
                  <mc:Fallback>
                    <p:oleObj name="Equation" r:id="rId69" imgW="88707" imgH="16474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8976" y="4301321"/>
                            <a:ext cx="60325" cy="100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4" name="Object 29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2475128"/>
                  </p:ext>
                </p:extLst>
              </p:nvPr>
            </p:nvGraphicFramePr>
            <p:xfrm>
              <a:off x="5136187" y="4302908"/>
              <a:ext cx="87313" cy="106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4" name="Equation" r:id="rId70" imgW="126725" imgH="177415" progId="Equation.DSMT4">
                      <p:embed/>
                    </p:oleObj>
                  </mc:Choice>
                  <mc:Fallback>
                    <p:oleObj name="Equation" r:id="rId70" imgW="126725" imgH="17741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187" y="4302908"/>
                            <a:ext cx="87313" cy="106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5" name="Object 29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5018928"/>
                  </p:ext>
                </p:extLst>
              </p:nvPr>
            </p:nvGraphicFramePr>
            <p:xfrm>
              <a:off x="5042480" y="4018823"/>
              <a:ext cx="123825" cy="131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5" name="Equation" r:id="rId71" imgW="152268" imgH="164957" progId="Equation.DSMT4">
                      <p:embed/>
                    </p:oleObj>
                  </mc:Choice>
                  <mc:Fallback>
                    <p:oleObj name="Equation" r:id="rId71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2480" y="4018823"/>
                            <a:ext cx="123825" cy="1317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6" name="Rectangle 20"/>
              <p:cNvSpPr>
                <a:spLocks noChangeArrowheads="1"/>
              </p:cNvSpPr>
              <p:nvPr/>
            </p:nvSpPr>
            <p:spPr bwMode="auto">
              <a:xfrm>
                <a:off x="1062704" y="40008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7" name="Rectangle 20"/>
              <p:cNvSpPr>
                <a:spLocks noChangeArrowheads="1"/>
              </p:cNvSpPr>
              <p:nvPr/>
            </p:nvSpPr>
            <p:spPr bwMode="auto">
              <a:xfrm>
                <a:off x="1669624" y="40008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8" name="Rectangle 20"/>
              <p:cNvSpPr>
                <a:spLocks noChangeArrowheads="1"/>
              </p:cNvSpPr>
              <p:nvPr/>
            </p:nvSpPr>
            <p:spPr bwMode="auto">
              <a:xfrm>
                <a:off x="2279224" y="3998486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9" name="Rectangle 20"/>
              <p:cNvSpPr>
                <a:spLocks noChangeArrowheads="1"/>
              </p:cNvSpPr>
              <p:nvPr/>
            </p:nvSpPr>
            <p:spPr bwMode="auto">
              <a:xfrm>
                <a:off x="2888824" y="40008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0" name="Rectangle 20"/>
              <p:cNvSpPr>
                <a:spLocks noChangeArrowheads="1"/>
              </p:cNvSpPr>
              <p:nvPr/>
            </p:nvSpPr>
            <p:spPr bwMode="auto">
              <a:xfrm>
                <a:off x="3498424" y="40008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1" name="Rectangle 20"/>
              <p:cNvSpPr>
                <a:spLocks noChangeArrowheads="1"/>
              </p:cNvSpPr>
              <p:nvPr/>
            </p:nvSpPr>
            <p:spPr bwMode="auto">
              <a:xfrm>
                <a:off x="4108024" y="40008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2" name="Rectangle 20"/>
              <p:cNvSpPr>
                <a:spLocks noChangeArrowheads="1"/>
              </p:cNvSpPr>
              <p:nvPr/>
            </p:nvSpPr>
            <p:spPr bwMode="auto">
              <a:xfrm>
                <a:off x="1060024" y="37316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3" name="Rectangle 20"/>
              <p:cNvSpPr>
                <a:spLocks noChangeArrowheads="1"/>
              </p:cNvSpPr>
              <p:nvPr/>
            </p:nvSpPr>
            <p:spPr bwMode="auto">
              <a:xfrm>
                <a:off x="1666944" y="37316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4" name="Rectangle 20"/>
              <p:cNvSpPr>
                <a:spLocks noChangeArrowheads="1"/>
              </p:cNvSpPr>
              <p:nvPr/>
            </p:nvSpPr>
            <p:spPr bwMode="auto">
              <a:xfrm>
                <a:off x="2276544" y="3732515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5" name="Rectangle 20"/>
              <p:cNvSpPr>
                <a:spLocks noChangeArrowheads="1"/>
              </p:cNvSpPr>
              <p:nvPr/>
            </p:nvSpPr>
            <p:spPr bwMode="auto">
              <a:xfrm>
                <a:off x="2886144" y="37316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6" name="Rectangle 20"/>
              <p:cNvSpPr>
                <a:spLocks noChangeArrowheads="1"/>
              </p:cNvSpPr>
              <p:nvPr/>
            </p:nvSpPr>
            <p:spPr bwMode="auto">
              <a:xfrm>
                <a:off x="3495744" y="37316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7" name="Rectangle 20"/>
              <p:cNvSpPr>
                <a:spLocks noChangeArrowheads="1"/>
              </p:cNvSpPr>
              <p:nvPr/>
            </p:nvSpPr>
            <p:spPr bwMode="auto">
              <a:xfrm>
                <a:off x="4105344" y="3731632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8" name="Line 165"/>
              <p:cNvSpPr>
                <a:spLocks noChangeShapeType="1"/>
              </p:cNvSpPr>
              <p:nvPr/>
            </p:nvSpPr>
            <p:spPr bwMode="auto">
              <a:xfrm flipH="1">
                <a:off x="4731912" y="3615744"/>
                <a:ext cx="148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29" name="Group 428"/>
              <p:cNvGrpSpPr/>
              <p:nvPr/>
            </p:nvGrpSpPr>
            <p:grpSpPr>
              <a:xfrm>
                <a:off x="1060024" y="4251252"/>
                <a:ext cx="587673" cy="250299"/>
                <a:chOff x="1752600" y="1143000"/>
                <a:chExt cx="587673" cy="250299"/>
              </a:xfrm>
            </p:grpSpPr>
            <p:grpSp>
              <p:nvGrpSpPr>
                <p:cNvPr id="430" name="Group 429"/>
                <p:cNvGrpSpPr/>
                <p:nvPr/>
              </p:nvGrpSpPr>
              <p:grpSpPr>
                <a:xfrm>
                  <a:off x="17526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435" name="Straight Connector 434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6" name="Straight Connector 435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7" name="Straight Connector 436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8" name="Straight Connector 437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3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31" name="Oval 430"/>
                <p:cNvSpPr/>
                <p:nvPr/>
              </p:nvSpPr>
              <p:spPr bwMode="auto">
                <a:xfrm>
                  <a:off x="18361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2" name="Oval 431"/>
                <p:cNvSpPr/>
                <p:nvPr/>
              </p:nvSpPr>
              <p:spPr bwMode="auto">
                <a:xfrm>
                  <a:off x="19669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3" name="Oval 432"/>
                <p:cNvSpPr/>
                <p:nvPr/>
              </p:nvSpPr>
              <p:spPr bwMode="auto">
                <a:xfrm>
                  <a:off x="21046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4" name="Oval 433"/>
                <p:cNvSpPr/>
                <p:nvPr/>
              </p:nvSpPr>
              <p:spPr bwMode="auto">
                <a:xfrm>
                  <a:off x="22245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0" name="Group 439"/>
              <p:cNvGrpSpPr/>
              <p:nvPr/>
            </p:nvGrpSpPr>
            <p:grpSpPr>
              <a:xfrm>
                <a:off x="1669624" y="4251252"/>
                <a:ext cx="587673" cy="250299"/>
                <a:chOff x="2362200" y="1143000"/>
                <a:chExt cx="587673" cy="250299"/>
              </a:xfrm>
            </p:grpSpPr>
            <p:grpSp>
              <p:nvGrpSpPr>
                <p:cNvPr id="441" name="Group 440"/>
                <p:cNvGrpSpPr/>
                <p:nvPr/>
              </p:nvGrpSpPr>
              <p:grpSpPr>
                <a:xfrm>
                  <a:off x="23622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446" name="Straight Connector 445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7" name="Straight Connector 446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8" name="Straight Connector 447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9" name="Straight Connector 448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5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42" name="Oval 441"/>
                <p:cNvSpPr/>
                <p:nvPr/>
              </p:nvSpPr>
              <p:spPr bwMode="auto">
                <a:xfrm>
                  <a:off x="24457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3" name="Oval 442"/>
                <p:cNvSpPr/>
                <p:nvPr/>
              </p:nvSpPr>
              <p:spPr bwMode="auto">
                <a:xfrm>
                  <a:off x="25765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142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5" name="Oval 444"/>
                <p:cNvSpPr/>
                <p:nvPr/>
              </p:nvSpPr>
              <p:spPr bwMode="auto">
                <a:xfrm>
                  <a:off x="28341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2279224" y="4251252"/>
                <a:ext cx="587673" cy="250299"/>
                <a:chOff x="2971800" y="1143000"/>
                <a:chExt cx="587673" cy="25029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29718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457" name="Straight Connector 456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8" name="Straight Connector 457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9" name="Straight Connector 458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0" name="Straight Connector 459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6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53" name="Oval 452"/>
                <p:cNvSpPr/>
                <p:nvPr/>
              </p:nvSpPr>
              <p:spPr bwMode="auto">
                <a:xfrm>
                  <a:off x="30553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4" name="Oval 453"/>
                <p:cNvSpPr/>
                <p:nvPr/>
              </p:nvSpPr>
              <p:spPr bwMode="auto">
                <a:xfrm>
                  <a:off x="31861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3238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6" name="Oval 455"/>
                <p:cNvSpPr/>
                <p:nvPr/>
              </p:nvSpPr>
              <p:spPr bwMode="auto">
                <a:xfrm>
                  <a:off x="34437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62" name="Group 461"/>
              <p:cNvGrpSpPr/>
              <p:nvPr/>
            </p:nvGrpSpPr>
            <p:grpSpPr>
              <a:xfrm>
                <a:off x="2888824" y="4251252"/>
                <a:ext cx="587673" cy="250299"/>
                <a:chOff x="3581400" y="1143000"/>
                <a:chExt cx="587673" cy="250299"/>
              </a:xfrm>
            </p:grpSpPr>
            <p:grpSp>
              <p:nvGrpSpPr>
                <p:cNvPr id="463" name="Group 462"/>
                <p:cNvGrpSpPr/>
                <p:nvPr/>
              </p:nvGrpSpPr>
              <p:grpSpPr>
                <a:xfrm>
                  <a:off x="35814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468" name="Straight Connector 467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9" name="Straight Connector 468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0" name="Straight Connector 469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1" name="Straight Connector 470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7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64" name="Oval 463"/>
                <p:cNvSpPr/>
                <p:nvPr/>
              </p:nvSpPr>
              <p:spPr bwMode="auto">
                <a:xfrm>
                  <a:off x="36649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7957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6" name="Oval 465"/>
                <p:cNvSpPr/>
                <p:nvPr/>
              </p:nvSpPr>
              <p:spPr bwMode="auto">
                <a:xfrm>
                  <a:off x="39334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7" name="Oval 466"/>
                <p:cNvSpPr/>
                <p:nvPr/>
              </p:nvSpPr>
              <p:spPr bwMode="auto">
                <a:xfrm>
                  <a:off x="40533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73" name="Group 472"/>
              <p:cNvGrpSpPr/>
              <p:nvPr/>
            </p:nvGrpSpPr>
            <p:grpSpPr>
              <a:xfrm>
                <a:off x="3498424" y="4251252"/>
                <a:ext cx="587673" cy="250299"/>
                <a:chOff x="4191000" y="1143000"/>
                <a:chExt cx="587673" cy="250299"/>
              </a:xfrm>
            </p:grpSpPr>
            <p:grpSp>
              <p:nvGrpSpPr>
                <p:cNvPr id="474" name="Group 473"/>
                <p:cNvGrpSpPr/>
                <p:nvPr/>
              </p:nvGrpSpPr>
              <p:grpSpPr>
                <a:xfrm>
                  <a:off x="41910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479" name="Straight Connector 478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0" name="Straight Connector 479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1" name="Straight Connector 480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2" name="Straight Connector 481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8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75" name="Oval 474"/>
                <p:cNvSpPr/>
                <p:nvPr/>
              </p:nvSpPr>
              <p:spPr bwMode="auto">
                <a:xfrm>
                  <a:off x="4277032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6" name="Oval 475"/>
                <p:cNvSpPr/>
                <p:nvPr/>
              </p:nvSpPr>
              <p:spPr bwMode="auto">
                <a:xfrm>
                  <a:off x="4407852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7" name="Oval 476"/>
                <p:cNvSpPr/>
                <p:nvPr/>
              </p:nvSpPr>
              <p:spPr bwMode="auto">
                <a:xfrm>
                  <a:off x="454550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8" name="Oval 477"/>
                <p:cNvSpPr/>
                <p:nvPr/>
              </p:nvSpPr>
              <p:spPr bwMode="auto">
                <a:xfrm>
                  <a:off x="466540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4" name="Group 483"/>
              <p:cNvGrpSpPr/>
              <p:nvPr/>
            </p:nvGrpSpPr>
            <p:grpSpPr>
              <a:xfrm>
                <a:off x="4108024" y="4251252"/>
                <a:ext cx="587673" cy="250299"/>
                <a:chOff x="4800600" y="1143000"/>
                <a:chExt cx="587673" cy="250299"/>
              </a:xfrm>
            </p:grpSpPr>
            <p:grpSp>
              <p:nvGrpSpPr>
                <p:cNvPr id="485" name="Group 484"/>
                <p:cNvGrpSpPr/>
                <p:nvPr/>
              </p:nvGrpSpPr>
              <p:grpSpPr>
                <a:xfrm>
                  <a:off x="48006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490" name="Straight Connector 489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1" name="Straight Connector 490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2" name="Straight Connector 491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3" name="Straight Connector 492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9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86" name="Oval 485"/>
                <p:cNvSpPr/>
                <p:nvPr/>
              </p:nvSpPr>
              <p:spPr bwMode="auto">
                <a:xfrm>
                  <a:off x="48841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7" name="Oval 486"/>
                <p:cNvSpPr/>
                <p:nvPr/>
              </p:nvSpPr>
              <p:spPr bwMode="auto">
                <a:xfrm>
                  <a:off x="50149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8" name="Oval 487"/>
                <p:cNvSpPr/>
                <p:nvPr/>
              </p:nvSpPr>
              <p:spPr bwMode="auto">
                <a:xfrm>
                  <a:off x="51526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>
                  <a:off x="52725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61" name="Oval 250"/>
              <p:cNvSpPr>
                <a:spLocks noChangeArrowheads="1"/>
              </p:cNvSpPr>
              <p:nvPr/>
            </p:nvSpPr>
            <p:spPr bwMode="auto">
              <a:xfrm>
                <a:off x="504399" y="3565380"/>
                <a:ext cx="192088" cy="1920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C</a:t>
                </a:r>
                <a:endParaRPr lang="en-US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0" name="Line 291"/>
              <p:cNvSpPr>
                <a:spLocks noChangeShapeType="1"/>
              </p:cNvSpPr>
              <p:nvPr/>
            </p:nvSpPr>
            <p:spPr bwMode="auto">
              <a:xfrm rot="5400000">
                <a:off x="5155396" y="4279092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1" name="Line 292"/>
              <p:cNvSpPr>
                <a:spLocks noChangeShapeType="1"/>
              </p:cNvSpPr>
              <p:nvPr/>
            </p:nvSpPr>
            <p:spPr bwMode="auto">
              <a:xfrm rot="5400000">
                <a:off x="5569078" y="4279092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672" name="Group 671"/>
              <p:cNvGrpSpPr/>
              <p:nvPr/>
            </p:nvGrpSpPr>
            <p:grpSpPr>
              <a:xfrm>
                <a:off x="5171272" y="3844656"/>
                <a:ext cx="414932" cy="421533"/>
                <a:chOff x="5124073" y="3664493"/>
                <a:chExt cx="414932" cy="421533"/>
              </a:xfrm>
            </p:grpSpPr>
            <p:pic>
              <p:nvPicPr>
                <p:cNvPr id="673" name="Picture 8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9580" y="3664493"/>
                  <a:ext cx="407590" cy="4176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74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24073" y="3665586"/>
                  <a:ext cx="414932" cy="4204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5" name="Freeform 502"/>
                <p:cNvSpPr>
                  <a:spLocks/>
                </p:cNvSpPr>
                <p:nvPr/>
              </p:nvSpPr>
              <p:spPr bwMode="auto">
                <a:xfrm>
                  <a:off x="5197355" y="4022632"/>
                  <a:ext cx="338182" cy="48493"/>
                </a:xfrm>
                <a:custGeom>
                  <a:avLst/>
                  <a:gdLst>
                    <a:gd name="T0" fmla="*/ 0 w 337"/>
                    <a:gd name="T1" fmla="*/ 138 h 236"/>
                    <a:gd name="T2" fmla="*/ 45 w 337"/>
                    <a:gd name="T3" fmla="*/ 135 h 236"/>
                    <a:gd name="T4" fmla="*/ 76 w 337"/>
                    <a:gd name="T5" fmla="*/ 107 h 236"/>
                    <a:gd name="T6" fmla="*/ 97 w 337"/>
                    <a:gd name="T7" fmla="*/ 69 h 236"/>
                    <a:gd name="T8" fmla="*/ 118 w 337"/>
                    <a:gd name="T9" fmla="*/ 30 h 236"/>
                    <a:gd name="T10" fmla="*/ 149 w 337"/>
                    <a:gd name="T11" fmla="*/ 8 h 236"/>
                    <a:gd name="T12" fmla="*/ 195 w 337"/>
                    <a:gd name="T13" fmla="*/ 1 h 236"/>
                    <a:gd name="T14" fmla="*/ 228 w 337"/>
                    <a:gd name="T15" fmla="*/ 1 h 2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7" h="236">
                      <a:moveTo>
                        <a:pt x="0" y="233"/>
                      </a:moveTo>
                      <a:cubicBezTo>
                        <a:pt x="11" y="232"/>
                        <a:pt x="48" y="236"/>
                        <a:pt x="67" y="227"/>
                      </a:cubicBezTo>
                      <a:cubicBezTo>
                        <a:pt x="86" y="218"/>
                        <a:pt x="99" y="198"/>
                        <a:pt x="112" y="180"/>
                      </a:cubicBezTo>
                      <a:cubicBezTo>
                        <a:pt x="125" y="162"/>
                        <a:pt x="134" y="139"/>
                        <a:pt x="144" y="117"/>
                      </a:cubicBezTo>
                      <a:cubicBezTo>
                        <a:pt x="154" y="95"/>
                        <a:pt x="162" y="67"/>
                        <a:pt x="175" y="50"/>
                      </a:cubicBezTo>
                      <a:cubicBezTo>
                        <a:pt x="188" y="33"/>
                        <a:pt x="201" y="22"/>
                        <a:pt x="220" y="14"/>
                      </a:cubicBezTo>
                      <a:cubicBezTo>
                        <a:pt x="239" y="6"/>
                        <a:pt x="269" y="4"/>
                        <a:pt x="288" y="2"/>
                      </a:cubicBezTo>
                      <a:cubicBezTo>
                        <a:pt x="307" y="0"/>
                        <a:pt x="327" y="2"/>
                        <a:pt x="337" y="2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76" name="Line 503"/>
                <p:cNvSpPr>
                  <a:spLocks noChangeShapeType="1"/>
                </p:cNvSpPr>
                <p:nvPr/>
              </p:nvSpPr>
              <p:spPr bwMode="auto">
                <a:xfrm>
                  <a:off x="5127454" y="4071126"/>
                  <a:ext cx="8466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cxnSp>
            <p:nvCxnSpPr>
              <p:cNvPr id="683" name="Straight Connector 682"/>
              <p:cNvCxnSpPr/>
              <p:nvPr/>
            </p:nvCxnSpPr>
            <p:spPr bwMode="auto">
              <a:xfrm>
                <a:off x="544164" y="3435350"/>
                <a:ext cx="592613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89" name="Text Box 163"/>
              <p:cNvSpPr txBox="1">
                <a:spLocks noChangeArrowheads="1"/>
              </p:cNvSpPr>
              <p:nvPr/>
            </p:nvSpPr>
            <p:spPr bwMode="auto">
              <a:xfrm>
                <a:off x="949403" y="4714022"/>
                <a:ext cx="157162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cs typeface="Arial" charset="0"/>
                  </a:rPr>
                  <a:t>L0</a:t>
                </a:r>
                <a:endParaRPr lang="en-US" b="1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690" name="Text Box 298"/>
              <p:cNvSpPr txBox="1">
                <a:spLocks noChangeArrowheads="1"/>
              </p:cNvSpPr>
              <p:nvPr/>
            </p:nvSpPr>
            <p:spPr bwMode="auto">
              <a:xfrm>
                <a:off x="550863" y="3967344"/>
                <a:ext cx="157162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cs typeface="Arial" charset="0"/>
                  </a:rPr>
                  <a:t>L1</a:t>
                </a:r>
                <a:endParaRPr lang="en-US" b="1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691" name="Left Brace 690"/>
              <p:cNvSpPr/>
              <p:nvPr/>
            </p:nvSpPr>
            <p:spPr bwMode="auto">
              <a:xfrm>
                <a:off x="725488" y="3531992"/>
                <a:ext cx="120069" cy="1008416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2" name="Line 92"/>
              <p:cNvSpPr>
                <a:spLocks noChangeShapeType="1"/>
              </p:cNvSpPr>
              <p:nvPr/>
            </p:nvSpPr>
            <p:spPr bwMode="auto">
              <a:xfrm flipV="1">
                <a:off x="1288701" y="4390757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3" name="Line 92"/>
              <p:cNvSpPr>
                <a:spLocks noChangeShapeType="1"/>
              </p:cNvSpPr>
              <p:nvPr/>
            </p:nvSpPr>
            <p:spPr bwMode="auto">
              <a:xfrm flipV="1">
                <a:off x="1774365" y="4389658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4" name="Line 92"/>
              <p:cNvSpPr>
                <a:spLocks noChangeShapeType="1"/>
              </p:cNvSpPr>
              <p:nvPr/>
            </p:nvSpPr>
            <p:spPr bwMode="auto">
              <a:xfrm flipV="1">
                <a:off x="2773563" y="4389658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5" name="Line 92"/>
              <p:cNvSpPr>
                <a:spLocks noChangeShapeType="1"/>
              </p:cNvSpPr>
              <p:nvPr/>
            </p:nvSpPr>
            <p:spPr bwMode="auto">
              <a:xfrm flipV="1">
                <a:off x="3121059" y="4389658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6" name="Line 92"/>
              <p:cNvSpPr>
                <a:spLocks noChangeShapeType="1"/>
              </p:cNvSpPr>
              <p:nvPr/>
            </p:nvSpPr>
            <p:spPr bwMode="auto">
              <a:xfrm flipV="1">
                <a:off x="3861711" y="4391491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7" name="Line 92"/>
              <p:cNvSpPr>
                <a:spLocks noChangeShapeType="1"/>
              </p:cNvSpPr>
              <p:nvPr/>
            </p:nvSpPr>
            <p:spPr bwMode="auto">
              <a:xfrm flipV="1">
                <a:off x="4210689" y="4389658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8" name="Line 92"/>
              <p:cNvSpPr>
                <a:spLocks noChangeShapeType="1"/>
              </p:cNvSpPr>
              <p:nvPr/>
            </p:nvSpPr>
            <p:spPr bwMode="auto">
              <a:xfrm flipV="1">
                <a:off x="1288701" y="4138234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9" name="Line 92"/>
              <p:cNvSpPr>
                <a:spLocks noChangeShapeType="1"/>
              </p:cNvSpPr>
              <p:nvPr/>
            </p:nvSpPr>
            <p:spPr bwMode="auto">
              <a:xfrm flipV="1">
                <a:off x="1774365" y="4137135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0" name="Line 92"/>
              <p:cNvSpPr>
                <a:spLocks noChangeShapeType="1"/>
              </p:cNvSpPr>
              <p:nvPr/>
            </p:nvSpPr>
            <p:spPr bwMode="auto">
              <a:xfrm flipV="1">
                <a:off x="2773563" y="4137135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1" name="Line 92"/>
              <p:cNvSpPr>
                <a:spLocks noChangeShapeType="1"/>
              </p:cNvSpPr>
              <p:nvPr/>
            </p:nvSpPr>
            <p:spPr bwMode="auto">
              <a:xfrm flipV="1">
                <a:off x="3121059" y="4137135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2" name="Line 92"/>
              <p:cNvSpPr>
                <a:spLocks noChangeShapeType="1"/>
              </p:cNvSpPr>
              <p:nvPr/>
            </p:nvSpPr>
            <p:spPr bwMode="auto">
              <a:xfrm flipV="1">
                <a:off x="3861711" y="4138968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3" name="Line 92"/>
              <p:cNvSpPr>
                <a:spLocks noChangeShapeType="1"/>
              </p:cNvSpPr>
              <p:nvPr/>
            </p:nvSpPr>
            <p:spPr bwMode="auto">
              <a:xfrm flipV="1">
                <a:off x="4210689" y="4137135"/>
                <a:ext cx="0" cy="946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4" name="Arc 106"/>
              <p:cNvSpPr>
                <a:spLocks/>
              </p:cNvSpPr>
              <p:nvPr/>
            </p:nvSpPr>
            <p:spPr bwMode="auto">
              <a:xfrm flipH="1">
                <a:off x="1288778" y="4044950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5" name="Arc 106"/>
              <p:cNvSpPr>
                <a:spLocks/>
              </p:cNvSpPr>
              <p:nvPr/>
            </p:nvSpPr>
            <p:spPr bwMode="auto">
              <a:xfrm flipH="1">
                <a:off x="2773640" y="4044950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6" name="Arc 109"/>
              <p:cNvSpPr>
                <a:spLocks/>
              </p:cNvSpPr>
              <p:nvPr/>
            </p:nvSpPr>
            <p:spPr bwMode="auto">
              <a:xfrm flipH="1">
                <a:off x="3120592" y="4044950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7" name="Arc 109"/>
              <p:cNvSpPr>
                <a:spLocks/>
              </p:cNvSpPr>
              <p:nvPr/>
            </p:nvSpPr>
            <p:spPr bwMode="auto">
              <a:xfrm flipH="1">
                <a:off x="1770340" y="4044950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8" name="Arc 110"/>
              <p:cNvSpPr>
                <a:spLocks/>
              </p:cNvSpPr>
              <p:nvPr/>
            </p:nvSpPr>
            <p:spPr bwMode="auto">
              <a:xfrm flipH="1">
                <a:off x="3863376" y="4044950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9" name="Arc 111"/>
              <p:cNvSpPr>
                <a:spLocks/>
              </p:cNvSpPr>
              <p:nvPr/>
            </p:nvSpPr>
            <p:spPr bwMode="auto">
              <a:xfrm flipH="1">
                <a:off x="4208740" y="4044950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0" name="Line 104"/>
              <p:cNvSpPr>
                <a:spLocks noChangeShapeType="1"/>
              </p:cNvSpPr>
              <p:nvPr/>
            </p:nvSpPr>
            <p:spPr bwMode="auto">
              <a:xfrm flipV="1">
                <a:off x="1351981" y="4044950"/>
                <a:ext cx="3430275" cy="0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1" name="Line 107"/>
              <p:cNvSpPr>
                <a:spLocks noChangeShapeType="1"/>
              </p:cNvSpPr>
              <p:nvPr/>
            </p:nvSpPr>
            <p:spPr bwMode="auto">
              <a:xfrm>
                <a:off x="4833781" y="4100901"/>
                <a:ext cx="0" cy="485786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2" name="Line 283"/>
              <p:cNvSpPr>
                <a:spLocks noChangeShapeType="1"/>
              </p:cNvSpPr>
              <p:nvPr/>
            </p:nvSpPr>
            <p:spPr bwMode="auto">
              <a:xfrm rot="16200000">
                <a:off x="4990607" y="4548142"/>
                <a:ext cx="0" cy="197468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3" name="Arc 284"/>
              <p:cNvSpPr>
                <a:spLocks/>
              </p:cNvSpPr>
              <p:nvPr/>
            </p:nvSpPr>
            <p:spPr bwMode="auto">
              <a:xfrm flipH="1" flipV="1">
                <a:off x="4832276" y="4586243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4" name="Arc 108"/>
              <p:cNvSpPr>
                <a:spLocks/>
              </p:cNvSpPr>
              <p:nvPr/>
            </p:nvSpPr>
            <p:spPr bwMode="auto">
              <a:xfrm>
                <a:off x="4771599" y="4044950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5" name="Line 92"/>
              <p:cNvSpPr>
                <a:spLocks noChangeShapeType="1"/>
              </p:cNvSpPr>
              <p:nvPr/>
            </p:nvSpPr>
            <p:spPr bwMode="auto">
              <a:xfrm flipV="1">
                <a:off x="1288778" y="3819547"/>
                <a:ext cx="0" cy="1492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6" name="Line 92"/>
              <p:cNvSpPr>
                <a:spLocks noChangeShapeType="1"/>
              </p:cNvSpPr>
              <p:nvPr/>
            </p:nvSpPr>
            <p:spPr bwMode="auto">
              <a:xfrm flipV="1">
                <a:off x="1425193" y="3848321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7" name="Line 92"/>
              <p:cNvSpPr>
                <a:spLocks noChangeShapeType="1"/>
              </p:cNvSpPr>
              <p:nvPr/>
            </p:nvSpPr>
            <p:spPr bwMode="auto">
              <a:xfrm flipV="1">
                <a:off x="1558411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8" name="Line 92"/>
              <p:cNvSpPr>
                <a:spLocks noChangeShapeType="1"/>
              </p:cNvSpPr>
              <p:nvPr/>
            </p:nvSpPr>
            <p:spPr bwMode="auto">
              <a:xfrm flipV="1">
                <a:off x="1161426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9" name="Line 92"/>
              <p:cNvSpPr>
                <a:spLocks noChangeShapeType="1"/>
              </p:cNvSpPr>
              <p:nvPr/>
            </p:nvSpPr>
            <p:spPr bwMode="auto">
              <a:xfrm flipV="1">
                <a:off x="2031596" y="3848321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0" name="Line 92"/>
              <p:cNvSpPr>
                <a:spLocks noChangeShapeType="1"/>
              </p:cNvSpPr>
              <p:nvPr/>
            </p:nvSpPr>
            <p:spPr bwMode="auto">
              <a:xfrm flipV="1">
                <a:off x="2164814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1" name="Line 92"/>
              <p:cNvSpPr>
                <a:spLocks noChangeShapeType="1"/>
              </p:cNvSpPr>
              <p:nvPr/>
            </p:nvSpPr>
            <p:spPr bwMode="auto">
              <a:xfrm flipV="1">
                <a:off x="1901575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2" name="Line 92"/>
              <p:cNvSpPr>
                <a:spLocks noChangeShapeType="1"/>
              </p:cNvSpPr>
              <p:nvPr/>
            </p:nvSpPr>
            <p:spPr bwMode="auto">
              <a:xfrm flipV="1">
                <a:off x="2641196" y="3848321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3" name="Line 92"/>
              <p:cNvSpPr>
                <a:spLocks noChangeShapeType="1"/>
              </p:cNvSpPr>
              <p:nvPr/>
            </p:nvSpPr>
            <p:spPr bwMode="auto">
              <a:xfrm flipV="1">
                <a:off x="2504781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4" name="Line 92"/>
              <p:cNvSpPr>
                <a:spLocks noChangeShapeType="1"/>
              </p:cNvSpPr>
              <p:nvPr/>
            </p:nvSpPr>
            <p:spPr bwMode="auto">
              <a:xfrm flipV="1">
                <a:off x="2377429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5" name="Line 92"/>
              <p:cNvSpPr>
                <a:spLocks noChangeShapeType="1"/>
              </p:cNvSpPr>
              <p:nvPr/>
            </p:nvSpPr>
            <p:spPr bwMode="auto">
              <a:xfrm flipV="1">
                <a:off x="3250796" y="3848321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6" name="Line 92"/>
              <p:cNvSpPr>
                <a:spLocks noChangeShapeType="1"/>
              </p:cNvSpPr>
              <p:nvPr/>
            </p:nvSpPr>
            <p:spPr bwMode="auto">
              <a:xfrm flipV="1">
                <a:off x="3384014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7" name="Line 92"/>
              <p:cNvSpPr>
                <a:spLocks noChangeShapeType="1"/>
              </p:cNvSpPr>
              <p:nvPr/>
            </p:nvSpPr>
            <p:spPr bwMode="auto">
              <a:xfrm flipV="1">
                <a:off x="2987029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8" name="Line 92"/>
              <p:cNvSpPr>
                <a:spLocks noChangeShapeType="1"/>
              </p:cNvSpPr>
              <p:nvPr/>
            </p:nvSpPr>
            <p:spPr bwMode="auto">
              <a:xfrm flipV="1">
                <a:off x="3730375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9" name="Line 92"/>
              <p:cNvSpPr>
                <a:spLocks noChangeShapeType="1"/>
              </p:cNvSpPr>
              <p:nvPr/>
            </p:nvSpPr>
            <p:spPr bwMode="auto">
              <a:xfrm flipV="1">
                <a:off x="3993614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0" name="Line 92"/>
              <p:cNvSpPr>
                <a:spLocks noChangeShapeType="1"/>
              </p:cNvSpPr>
              <p:nvPr/>
            </p:nvSpPr>
            <p:spPr bwMode="auto">
              <a:xfrm flipV="1">
                <a:off x="3596629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1" name="Line 92"/>
              <p:cNvSpPr>
                <a:spLocks noChangeShapeType="1"/>
              </p:cNvSpPr>
              <p:nvPr/>
            </p:nvSpPr>
            <p:spPr bwMode="auto">
              <a:xfrm flipV="1">
                <a:off x="4469996" y="3848321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2" name="Line 92"/>
              <p:cNvSpPr>
                <a:spLocks noChangeShapeType="1"/>
              </p:cNvSpPr>
              <p:nvPr/>
            </p:nvSpPr>
            <p:spPr bwMode="auto">
              <a:xfrm flipV="1">
                <a:off x="4603214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3" name="Line 92"/>
              <p:cNvSpPr>
                <a:spLocks noChangeShapeType="1"/>
              </p:cNvSpPr>
              <p:nvPr/>
            </p:nvSpPr>
            <p:spPr bwMode="auto">
              <a:xfrm flipV="1">
                <a:off x="4339975" y="3851520"/>
                <a:ext cx="0" cy="11723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4" name="Line 92"/>
              <p:cNvSpPr>
                <a:spLocks noChangeShapeType="1"/>
              </p:cNvSpPr>
              <p:nvPr/>
            </p:nvSpPr>
            <p:spPr bwMode="auto">
              <a:xfrm flipV="1">
                <a:off x="1774223" y="3816350"/>
                <a:ext cx="0" cy="1492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5" name="Line 92"/>
              <p:cNvSpPr>
                <a:spLocks noChangeShapeType="1"/>
              </p:cNvSpPr>
              <p:nvPr/>
            </p:nvSpPr>
            <p:spPr bwMode="auto">
              <a:xfrm flipV="1">
                <a:off x="2774414" y="3816350"/>
                <a:ext cx="0" cy="1492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6" name="Line 92"/>
              <p:cNvSpPr>
                <a:spLocks noChangeShapeType="1"/>
              </p:cNvSpPr>
              <p:nvPr/>
            </p:nvSpPr>
            <p:spPr bwMode="auto">
              <a:xfrm flipV="1">
                <a:off x="3120775" y="3816350"/>
                <a:ext cx="0" cy="1492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7" name="Line 92"/>
              <p:cNvSpPr>
                <a:spLocks noChangeShapeType="1"/>
              </p:cNvSpPr>
              <p:nvPr/>
            </p:nvSpPr>
            <p:spPr bwMode="auto">
              <a:xfrm flipV="1">
                <a:off x="3860396" y="3816350"/>
                <a:ext cx="0" cy="1492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8" name="Line 92"/>
              <p:cNvSpPr>
                <a:spLocks noChangeShapeType="1"/>
              </p:cNvSpPr>
              <p:nvPr/>
            </p:nvSpPr>
            <p:spPr bwMode="auto">
              <a:xfrm flipV="1">
                <a:off x="4209426" y="3816350"/>
                <a:ext cx="0" cy="1492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813" name="Group 125"/>
              <p:cNvGrpSpPr>
                <a:grpSpLocks/>
              </p:cNvGrpSpPr>
              <p:nvPr/>
            </p:nvGrpSpPr>
            <p:grpSpPr bwMode="auto">
              <a:xfrm>
                <a:off x="1747761" y="4625503"/>
                <a:ext cx="193200" cy="105246"/>
                <a:chOff x="1071" y="1429"/>
                <a:chExt cx="145" cy="107"/>
              </a:xfrm>
            </p:grpSpPr>
            <p:cxnSp>
              <p:nvCxnSpPr>
                <p:cNvPr id="814" name="AutoShape 1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5" name="AutoShape 1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6" name="AutoShape 1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7" name="AutoShape 1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23" name="Group 148"/>
              <p:cNvGrpSpPr>
                <a:grpSpLocks/>
              </p:cNvGrpSpPr>
              <p:nvPr/>
            </p:nvGrpSpPr>
            <p:grpSpPr bwMode="auto">
              <a:xfrm flipH="1">
                <a:off x="4041195" y="4585839"/>
                <a:ext cx="193200" cy="152345"/>
                <a:chOff x="1071" y="1429"/>
                <a:chExt cx="145" cy="107"/>
              </a:xfrm>
            </p:grpSpPr>
            <p:cxnSp>
              <p:nvCxnSpPr>
                <p:cNvPr id="824" name="AutoShape 1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5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6" name="AutoShape 1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7" name="AutoShape 1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28" name="Group 148"/>
              <p:cNvGrpSpPr>
                <a:grpSpLocks/>
              </p:cNvGrpSpPr>
              <p:nvPr/>
            </p:nvGrpSpPr>
            <p:grpSpPr bwMode="auto">
              <a:xfrm flipH="1">
                <a:off x="3574701" y="4634105"/>
                <a:ext cx="193200" cy="104023"/>
                <a:chOff x="1071" y="1429"/>
                <a:chExt cx="145" cy="107"/>
              </a:xfrm>
            </p:grpSpPr>
            <p:cxnSp>
              <p:nvCxnSpPr>
                <p:cNvPr id="829" name="AutoShape 1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0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1" name="AutoShape 1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2" name="AutoShape 1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aphicFrame>
            <p:nvGraphicFramePr>
              <p:cNvPr id="866" name="Object 8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400110"/>
                  </p:ext>
                </p:extLst>
              </p:nvPr>
            </p:nvGraphicFramePr>
            <p:xfrm>
              <a:off x="5609799" y="3834676"/>
              <a:ext cx="223838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6" name="Equation" r:id="rId72" imgW="329914" imgH="177646" progId="Equation.DSMT4">
                      <p:embed/>
                    </p:oleObj>
                  </mc:Choice>
                  <mc:Fallback>
                    <p:oleObj name="Equation" r:id="rId72" imgW="329914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3834676"/>
                            <a:ext cx="223838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7" name="Object 8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9660791"/>
                  </p:ext>
                </p:extLst>
              </p:nvPr>
            </p:nvGraphicFramePr>
            <p:xfrm>
              <a:off x="5609799" y="3960089"/>
              <a:ext cx="173038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7" name="Equation" r:id="rId73" imgW="253670" imgH="177569" progId="Equation.DSMT4">
                      <p:embed/>
                    </p:oleObj>
                  </mc:Choice>
                  <mc:Fallback>
                    <p:oleObj name="Equation" r:id="rId73" imgW="253670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3960089"/>
                            <a:ext cx="173038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8" name="Object 8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0742764"/>
                  </p:ext>
                </p:extLst>
              </p:nvPr>
            </p:nvGraphicFramePr>
            <p:xfrm>
              <a:off x="5609799" y="4087067"/>
              <a:ext cx="120650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8" name="Equation" r:id="rId74" imgW="177492" imgH="177492" progId="Equation.DSMT4">
                      <p:embed/>
                    </p:oleObj>
                  </mc:Choice>
                  <mc:Fallback>
                    <p:oleObj name="Equation" r:id="rId74" imgW="177492" imgH="17749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4087067"/>
                            <a:ext cx="120650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9" name="Object 86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0231654"/>
                  </p:ext>
                </p:extLst>
              </p:nvPr>
            </p:nvGraphicFramePr>
            <p:xfrm>
              <a:off x="5609799" y="4204542"/>
              <a:ext cx="60325" cy="100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9" name="Equation" r:id="rId75" imgW="88707" imgH="164742" progId="Equation.DSMT4">
                      <p:embed/>
                    </p:oleObj>
                  </mc:Choice>
                  <mc:Fallback>
                    <p:oleObj name="Equation" r:id="rId75" imgW="88707" imgH="16474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4204542"/>
                            <a:ext cx="60325" cy="100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82" name="Text Box 6448"/>
            <p:cNvSpPr txBox="1">
              <a:spLocks noChangeArrowheads="1"/>
            </p:cNvSpPr>
            <p:nvPr/>
          </p:nvSpPr>
          <p:spPr bwMode="auto">
            <a:xfrm>
              <a:off x="685800" y="3635493"/>
              <a:ext cx="1524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Presenting very different input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4</a:t>
              </a:r>
              <a:r>
                <a:rPr lang="en-US" sz="1200" dirty="0" smtClean="0">
                  <a:solidFill>
                    <a:prstClr val="black"/>
                  </a:solidFill>
                </a:rPr>
                <a:t>0% overlap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7" name="Group 886"/>
          <p:cNvGrpSpPr/>
          <p:nvPr/>
        </p:nvGrpSpPr>
        <p:grpSpPr>
          <a:xfrm>
            <a:off x="685800" y="4836686"/>
            <a:ext cx="8062011" cy="1411714"/>
            <a:chOff x="685800" y="4836686"/>
            <a:chExt cx="8062011" cy="1411714"/>
          </a:xfrm>
        </p:grpSpPr>
        <p:grpSp>
          <p:nvGrpSpPr>
            <p:cNvPr id="876" name="Group 875"/>
            <p:cNvGrpSpPr/>
            <p:nvPr/>
          </p:nvGrpSpPr>
          <p:grpSpPr>
            <a:xfrm>
              <a:off x="2775210" y="4836686"/>
              <a:ext cx="5972601" cy="1411714"/>
              <a:chOff x="504399" y="4989086"/>
              <a:chExt cx="5972601" cy="1411714"/>
            </a:xfrm>
          </p:grpSpPr>
          <p:sp>
            <p:nvSpPr>
              <p:cNvPr id="495" name="Line 3"/>
              <p:cNvSpPr>
                <a:spLocks noChangeShapeType="1"/>
              </p:cNvSpPr>
              <p:nvPr/>
            </p:nvSpPr>
            <p:spPr bwMode="auto">
              <a:xfrm flipH="1">
                <a:off x="4692147" y="5515860"/>
                <a:ext cx="384175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96" name="Group 495"/>
              <p:cNvGrpSpPr/>
              <p:nvPr/>
            </p:nvGrpSpPr>
            <p:grpSpPr>
              <a:xfrm>
                <a:off x="1161701" y="5362700"/>
                <a:ext cx="3441120" cy="136399"/>
                <a:chOff x="1854277" y="2762329"/>
                <a:chExt cx="3441120" cy="285671"/>
              </a:xfrm>
            </p:grpSpPr>
            <p:sp>
              <p:nvSpPr>
                <p:cNvPr id="497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117299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985536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85427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24739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1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726899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595136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46387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85699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36499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204736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7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07347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46659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9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946099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814336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68307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07619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555699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423936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29267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68579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7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5165299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5033536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90227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5295397" y="2762329"/>
                  <a:ext cx="0" cy="28567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aphicFrame>
            <p:nvGraphicFramePr>
              <p:cNvPr id="521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8104959"/>
                  </p:ext>
                </p:extLst>
              </p:nvPr>
            </p:nvGraphicFramePr>
            <p:xfrm>
              <a:off x="812374" y="5309998"/>
              <a:ext cx="247650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0" name="Equation" r:id="rId76" imgW="304536" imgH="203024" progId="Equation.DSMT4">
                      <p:embed/>
                    </p:oleObj>
                  </mc:Choice>
                  <mc:Fallback>
                    <p:oleObj name="Equation" r:id="rId76" imgW="304536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374" y="5309998"/>
                            <a:ext cx="247650" cy="163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2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157943"/>
                  </p:ext>
                </p:extLst>
              </p:nvPr>
            </p:nvGraphicFramePr>
            <p:xfrm>
              <a:off x="837514" y="5834063"/>
              <a:ext cx="228600" cy="161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1" name="Equation" r:id="rId77" imgW="279360" imgH="203040" progId="Equation.DSMT4">
                      <p:embed/>
                    </p:oleObj>
                  </mc:Choice>
                  <mc:Fallback>
                    <p:oleObj name="Equation" r:id="rId77" imgW="27936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7514" y="5834063"/>
                            <a:ext cx="228600" cy="161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9851087"/>
                  </p:ext>
                </p:extLst>
              </p:nvPr>
            </p:nvGraphicFramePr>
            <p:xfrm>
              <a:off x="809199" y="5590190"/>
              <a:ext cx="250825" cy="160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2" name="Equation" r:id="rId79" imgW="304536" imgH="203024" progId="Equation.DSMT4">
                      <p:embed/>
                    </p:oleObj>
                  </mc:Choice>
                  <mc:Fallback>
                    <p:oleObj name="Equation" r:id="rId79" imgW="304536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9199" y="5590190"/>
                            <a:ext cx="250825" cy="160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4" name="Arc 106"/>
              <p:cNvSpPr>
                <a:spLocks/>
              </p:cNvSpPr>
              <p:nvPr/>
            </p:nvSpPr>
            <p:spPr bwMode="auto">
              <a:xfrm flipH="1">
                <a:off x="2372824" y="5649513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5" name="Arc 109"/>
              <p:cNvSpPr>
                <a:spLocks/>
              </p:cNvSpPr>
              <p:nvPr/>
            </p:nvSpPr>
            <p:spPr bwMode="auto">
              <a:xfrm flipH="1">
                <a:off x="3250324" y="5649513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6" name="Arc 110"/>
              <p:cNvSpPr>
                <a:spLocks/>
              </p:cNvSpPr>
              <p:nvPr/>
            </p:nvSpPr>
            <p:spPr bwMode="auto">
              <a:xfrm flipH="1">
                <a:off x="3982999" y="5649513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7" name="Arc 111"/>
              <p:cNvSpPr>
                <a:spLocks/>
              </p:cNvSpPr>
              <p:nvPr/>
            </p:nvSpPr>
            <p:spPr bwMode="auto">
              <a:xfrm flipH="1">
                <a:off x="4474437" y="5649513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8" name="Oval 112"/>
              <p:cNvSpPr>
                <a:spLocks noChangeArrowheads="1"/>
              </p:cNvSpPr>
              <p:nvPr/>
            </p:nvSpPr>
            <p:spPr bwMode="auto">
              <a:xfrm>
                <a:off x="1488648" y="6210861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0</a:t>
                </a:r>
              </a:p>
            </p:txBody>
          </p:sp>
          <p:sp>
            <p:nvSpPr>
              <p:cNvPr id="529" name="Oval 113"/>
              <p:cNvSpPr>
                <a:spLocks noChangeArrowheads="1"/>
              </p:cNvSpPr>
              <p:nvPr/>
            </p:nvSpPr>
            <p:spPr bwMode="auto">
              <a:xfrm>
                <a:off x="1724892" y="6210861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530" name="Oval 114"/>
              <p:cNvSpPr>
                <a:spLocks noChangeArrowheads="1"/>
              </p:cNvSpPr>
              <p:nvPr/>
            </p:nvSpPr>
            <p:spPr bwMode="auto">
              <a:xfrm>
                <a:off x="1961136" y="6210861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531" name="Oval 115"/>
              <p:cNvSpPr>
                <a:spLocks noChangeArrowheads="1"/>
              </p:cNvSpPr>
              <p:nvPr/>
            </p:nvSpPr>
            <p:spPr bwMode="auto">
              <a:xfrm>
                <a:off x="2197380" y="6210861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532" name="Oval 116"/>
              <p:cNvSpPr>
                <a:spLocks noChangeArrowheads="1"/>
              </p:cNvSpPr>
              <p:nvPr/>
            </p:nvSpPr>
            <p:spPr bwMode="auto">
              <a:xfrm>
                <a:off x="3382873" y="6210861"/>
                <a:ext cx="165416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8</a:t>
                </a:r>
              </a:p>
            </p:txBody>
          </p:sp>
          <p:sp>
            <p:nvSpPr>
              <p:cNvPr id="533" name="Oval 117"/>
              <p:cNvSpPr>
                <a:spLocks noChangeArrowheads="1"/>
              </p:cNvSpPr>
              <p:nvPr/>
            </p:nvSpPr>
            <p:spPr bwMode="auto">
              <a:xfrm>
                <a:off x="3621252" y="6210861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9</a:t>
                </a:r>
              </a:p>
            </p:txBody>
          </p:sp>
          <p:sp>
            <p:nvSpPr>
              <p:cNvPr id="534" name="Oval 118"/>
              <p:cNvSpPr>
                <a:spLocks noChangeArrowheads="1"/>
              </p:cNvSpPr>
              <p:nvPr/>
            </p:nvSpPr>
            <p:spPr bwMode="auto">
              <a:xfrm>
                <a:off x="3857496" y="6210861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10</a:t>
                </a:r>
              </a:p>
            </p:txBody>
          </p:sp>
          <p:sp>
            <p:nvSpPr>
              <p:cNvPr id="535" name="Oval 119"/>
              <p:cNvSpPr>
                <a:spLocks noChangeArrowheads="1"/>
              </p:cNvSpPr>
              <p:nvPr/>
            </p:nvSpPr>
            <p:spPr bwMode="auto">
              <a:xfrm>
                <a:off x="4093736" y="6210861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11</a:t>
                </a:r>
              </a:p>
            </p:txBody>
          </p:sp>
          <p:sp>
            <p:nvSpPr>
              <p:cNvPr id="536" name="Oval 120"/>
              <p:cNvSpPr>
                <a:spLocks noChangeArrowheads="1"/>
              </p:cNvSpPr>
              <p:nvPr/>
            </p:nvSpPr>
            <p:spPr bwMode="auto">
              <a:xfrm>
                <a:off x="2433624" y="6210861"/>
                <a:ext cx="163323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Arial" charset="0"/>
                  </a:rPr>
                  <a:t>4</a:t>
                </a:r>
              </a:p>
            </p:txBody>
          </p:sp>
          <p:sp>
            <p:nvSpPr>
              <p:cNvPr id="537" name="Oval 121"/>
              <p:cNvSpPr>
                <a:spLocks noChangeArrowheads="1"/>
              </p:cNvSpPr>
              <p:nvPr/>
            </p:nvSpPr>
            <p:spPr bwMode="auto">
              <a:xfrm>
                <a:off x="2669868" y="6210861"/>
                <a:ext cx="163323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5</a:t>
                </a:r>
              </a:p>
            </p:txBody>
          </p:sp>
          <p:sp>
            <p:nvSpPr>
              <p:cNvPr id="538" name="Oval 122"/>
              <p:cNvSpPr>
                <a:spLocks noChangeArrowheads="1"/>
              </p:cNvSpPr>
              <p:nvPr/>
            </p:nvSpPr>
            <p:spPr bwMode="auto">
              <a:xfrm>
                <a:off x="2906113" y="6210861"/>
                <a:ext cx="165416" cy="1447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cs typeface="Arial" charset="0"/>
                  </a:rPr>
                  <a:t>6</a:t>
                </a:r>
              </a:p>
            </p:txBody>
          </p:sp>
          <p:sp>
            <p:nvSpPr>
              <p:cNvPr id="539" name="Oval 123"/>
              <p:cNvSpPr>
                <a:spLocks noChangeArrowheads="1"/>
              </p:cNvSpPr>
              <p:nvPr/>
            </p:nvSpPr>
            <p:spPr bwMode="auto">
              <a:xfrm>
                <a:off x="3144493" y="6210861"/>
                <a:ext cx="165416" cy="14474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000000"/>
                    </a:solidFill>
                    <a:cs typeface="Arial" charset="0"/>
                  </a:rPr>
                  <a:t>7</a:t>
                </a:r>
              </a:p>
            </p:txBody>
          </p:sp>
          <p:sp>
            <p:nvSpPr>
              <p:cNvPr id="540" name="Line 165"/>
              <p:cNvSpPr>
                <a:spLocks noChangeShapeType="1"/>
              </p:cNvSpPr>
              <p:nvPr/>
            </p:nvSpPr>
            <p:spPr bwMode="auto">
              <a:xfrm flipH="1">
                <a:off x="4336623" y="6289432"/>
                <a:ext cx="172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1" name="AutoShape 169"/>
              <p:cNvSpPr>
                <a:spLocks noChangeArrowheads="1"/>
              </p:cNvSpPr>
              <p:nvPr/>
            </p:nvSpPr>
            <p:spPr bwMode="auto">
              <a:xfrm>
                <a:off x="108640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en-US" sz="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2" name="AutoShape 170"/>
              <p:cNvSpPr>
                <a:spLocks noChangeArrowheads="1"/>
              </p:cNvSpPr>
              <p:nvPr/>
            </p:nvSpPr>
            <p:spPr bwMode="auto">
              <a:xfrm>
                <a:off x="121975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1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43" name="AutoShape 171"/>
              <p:cNvSpPr>
                <a:spLocks noChangeArrowheads="1"/>
              </p:cNvSpPr>
              <p:nvPr/>
            </p:nvSpPr>
            <p:spPr bwMode="auto">
              <a:xfrm>
                <a:off x="1356281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2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44" name="AutoShape 173"/>
              <p:cNvSpPr>
                <a:spLocks noChangeArrowheads="1"/>
              </p:cNvSpPr>
              <p:nvPr/>
            </p:nvSpPr>
            <p:spPr bwMode="auto">
              <a:xfrm>
                <a:off x="1476932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45" name="AutoShape 169"/>
              <p:cNvSpPr>
                <a:spLocks noChangeArrowheads="1"/>
              </p:cNvSpPr>
              <p:nvPr/>
            </p:nvSpPr>
            <p:spPr bwMode="auto">
              <a:xfrm>
                <a:off x="169600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chemeClr val="bg1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546" name="AutoShape 170"/>
              <p:cNvSpPr>
                <a:spLocks noChangeArrowheads="1"/>
              </p:cNvSpPr>
              <p:nvPr/>
            </p:nvSpPr>
            <p:spPr bwMode="auto">
              <a:xfrm>
                <a:off x="182935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547" name="AutoShape 171"/>
              <p:cNvSpPr>
                <a:spLocks noChangeArrowheads="1"/>
              </p:cNvSpPr>
              <p:nvPr/>
            </p:nvSpPr>
            <p:spPr bwMode="auto">
              <a:xfrm>
                <a:off x="1965881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548" name="AutoShape 173"/>
              <p:cNvSpPr>
                <a:spLocks noChangeArrowheads="1"/>
              </p:cNvSpPr>
              <p:nvPr/>
            </p:nvSpPr>
            <p:spPr bwMode="auto">
              <a:xfrm>
                <a:off x="2086532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49" name="AutoShape 169"/>
              <p:cNvSpPr>
                <a:spLocks noChangeArrowheads="1"/>
              </p:cNvSpPr>
              <p:nvPr/>
            </p:nvSpPr>
            <p:spPr bwMode="auto">
              <a:xfrm>
                <a:off x="230560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550" name="AutoShape 170"/>
              <p:cNvSpPr>
                <a:spLocks noChangeArrowheads="1"/>
              </p:cNvSpPr>
              <p:nvPr/>
            </p:nvSpPr>
            <p:spPr bwMode="auto">
              <a:xfrm>
                <a:off x="243895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551" name="AutoShape 171"/>
              <p:cNvSpPr>
                <a:spLocks noChangeArrowheads="1"/>
              </p:cNvSpPr>
              <p:nvPr/>
            </p:nvSpPr>
            <p:spPr bwMode="auto">
              <a:xfrm>
                <a:off x="2575481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552" name="AutoShape 173"/>
              <p:cNvSpPr>
                <a:spLocks noChangeArrowheads="1"/>
              </p:cNvSpPr>
              <p:nvPr/>
            </p:nvSpPr>
            <p:spPr bwMode="auto">
              <a:xfrm>
                <a:off x="2696132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53" name="AutoShape 169"/>
              <p:cNvSpPr>
                <a:spLocks noChangeArrowheads="1"/>
              </p:cNvSpPr>
              <p:nvPr/>
            </p:nvSpPr>
            <p:spPr bwMode="auto">
              <a:xfrm>
                <a:off x="291520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554" name="AutoShape 170"/>
              <p:cNvSpPr>
                <a:spLocks noChangeArrowheads="1"/>
              </p:cNvSpPr>
              <p:nvPr/>
            </p:nvSpPr>
            <p:spPr bwMode="auto">
              <a:xfrm>
                <a:off x="304855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555" name="AutoShape 171"/>
              <p:cNvSpPr>
                <a:spLocks noChangeArrowheads="1"/>
              </p:cNvSpPr>
              <p:nvPr/>
            </p:nvSpPr>
            <p:spPr bwMode="auto">
              <a:xfrm>
                <a:off x="3185081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556" name="AutoShape 173"/>
              <p:cNvSpPr>
                <a:spLocks noChangeArrowheads="1"/>
              </p:cNvSpPr>
              <p:nvPr/>
            </p:nvSpPr>
            <p:spPr bwMode="auto">
              <a:xfrm>
                <a:off x="3305732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57" name="AutoShape 169"/>
              <p:cNvSpPr>
                <a:spLocks noChangeArrowheads="1"/>
              </p:cNvSpPr>
              <p:nvPr/>
            </p:nvSpPr>
            <p:spPr bwMode="auto">
              <a:xfrm>
                <a:off x="352480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  <p:sp>
            <p:nvSpPr>
              <p:cNvPr id="558" name="AutoShape 170"/>
              <p:cNvSpPr>
                <a:spLocks noChangeArrowheads="1"/>
              </p:cNvSpPr>
              <p:nvPr/>
            </p:nvSpPr>
            <p:spPr bwMode="auto">
              <a:xfrm>
                <a:off x="365815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559" name="AutoShape 171"/>
              <p:cNvSpPr>
                <a:spLocks noChangeArrowheads="1"/>
              </p:cNvSpPr>
              <p:nvPr/>
            </p:nvSpPr>
            <p:spPr bwMode="auto">
              <a:xfrm>
                <a:off x="3794681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560" name="AutoShape 173"/>
              <p:cNvSpPr>
                <a:spLocks noChangeArrowheads="1"/>
              </p:cNvSpPr>
              <p:nvPr/>
            </p:nvSpPr>
            <p:spPr bwMode="auto">
              <a:xfrm>
                <a:off x="3915332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61" name="AutoShape 169"/>
              <p:cNvSpPr>
                <a:spLocks noChangeArrowheads="1"/>
              </p:cNvSpPr>
              <p:nvPr/>
            </p:nvSpPr>
            <p:spPr bwMode="auto">
              <a:xfrm>
                <a:off x="413440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562" name="AutoShape 170"/>
              <p:cNvSpPr>
                <a:spLocks noChangeArrowheads="1"/>
              </p:cNvSpPr>
              <p:nvPr/>
            </p:nvSpPr>
            <p:spPr bwMode="auto">
              <a:xfrm>
                <a:off x="4267756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563" name="AutoShape 171"/>
              <p:cNvSpPr>
                <a:spLocks noChangeArrowheads="1"/>
              </p:cNvSpPr>
              <p:nvPr/>
            </p:nvSpPr>
            <p:spPr bwMode="auto">
              <a:xfrm>
                <a:off x="4404281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cs typeface="Arial" charset="0"/>
                  </a:rPr>
                  <a:t>2</a:t>
                </a:r>
              </a:p>
            </p:txBody>
          </p:sp>
          <p:sp>
            <p:nvSpPr>
              <p:cNvPr id="564" name="AutoShape 173"/>
              <p:cNvSpPr>
                <a:spLocks noChangeArrowheads="1"/>
              </p:cNvSpPr>
              <p:nvPr/>
            </p:nvSpPr>
            <p:spPr bwMode="auto">
              <a:xfrm>
                <a:off x="4524932" y="5065286"/>
                <a:ext cx="134937" cy="170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bIns="9144" anchor="b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cs typeface="Arial" charset="0"/>
                  </a:rPr>
                  <a:t>3</a:t>
                </a:r>
                <a:endParaRPr lang="en-US" sz="800" dirty="0">
                  <a:cs typeface="Arial" charset="0"/>
                </a:endParaRPr>
              </a:p>
            </p:txBody>
          </p:sp>
          <p:sp>
            <p:nvSpPr>
              <p:cNvPr id="565" name="Arc 106"/>
              <p:cNvSpPr>
                <a:spLocks/>
              </p:cNvSpPr>
              <p:nvPr/>
            </p:nvSpPr>
            <p:spPr bwMode="auto">
              <a:xfrm flipH="1">
                <a:off x="1577849" y="5649513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6" name="Arc 109"/>
              <p:cNvSpPr>
                <a:spLocks/>
              </p:cNvSpPr>
              <p:nvPr/>
            </p:nvSpPr>
            <p:spPr bwMode="auto">
              <a:xfrm flipH="1">
                <a:off x="2028399" y="5649513"/>
                <a:ext cx="63500" cy="61913"/>
              </a:xfrm>
              <a:custGeom>
                <a:avLst/>
                <a:gdLst>
                  <a:gd name="T0" fmla="*/ 0 w 21600"/>
                  <a:gd name="T1" fmla="*/ 0 h 21600"/>
                  <a:gd name="T2" fmla="*/ 40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7" name="Line 104"/>
              <p:cNvSpPr>
                <a:spLocks noChangeShapeType="1"/>
              </p:cNvSpPr>
              <p:nvPr/>
            </p:nvSpPr>
            <p:spPr bwMode="auto">
              <a:xfrm flipV="1">
                <a:off x="1639917" y="5649513"/>
                <a:ext cx="3137077" cy="0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aphicFrame>
            <p:nvGraphicFramePr>
              <p:cNvPr id="568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0216412"/>
                  </p:ext>
                </p:extLst>
              </p:nvPr>
            </p:nvGraphicFramePr>
            <p:xfrm>
              <a:off x="4542999" y="6178550"/>
              <a:ext cx="192088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3" name="Equation" r:id="rId80" imgW="190440" imgH="228600" progId="Equation.DSMT4">
                      <p:embed/>
                    </p:oleObj>
                  </mc:Choice>
                  <mc:Fallback>
                    <p:oleObj name="Equation" r:id="rId80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2999" y="6178550"/>
                            <a:ext cx="192088" cy="222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9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9250220"/>
                  </p:ext>
                </p:extLst>
              </p:nvPr>
            </p:nvGraphicFramePr>
            <p:xfrm>
              <a:off x="4861583" y="5065286"/>
              <a:ext cx="185738" cy="206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4" name="Equation" r:id="rId82" imgW="177480" imgH="228600" progId="Equation.DSMT4">
                      <p:embed/>
                    </p:oleObj>
                  </mc:Choice>
                  <mc:Fallback>
                    <p:oleObj name="Equation" r:id="rId82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61583" y="5065286"/>
                            <a:ext cx="185738" cy="206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0" name="Object 2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6088738"/>
                  </p:ext>
                </p:extLst>
              </p:nvPr>
            </p:nvGraphicFramePr>
            <p:xfrm>
              <a:off x="5780220" y="5065286"/>
              <a:ext cx="608013" cy="230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5" name="Equation" r:id="rId84" imgW="749160" imgH="253800" progId="Equation.DSMT4">
                      <p:embed/>
                    </p:oleObj>
                  </mc:Choice>
                  <mc:Fallback>
                    <p:oleObj name="Equation" r:id="rId84" imgW="7491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0220" y="5065286"/>
                            <a:ext cx="608013" cy="230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1" name="Object 2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3629072"/>
                  </p:ext>
                </p:extLst>
              </p:nvPr>
            </p:nvGraphicFramePr>
            <p:xfrm>
              <a:off x="5780220" y="6146402"/>
              <a:ext cx="654050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6" name="Equation" r:id="rId86" imgW="774360" imgH="253800" progId="Equation.DSMT4">
                      <p:embed/>
                    </p:oleObj>
                  </mc:Choice>
                  <mc:Fallback>
                    <p:oleObj name="Equation" r:id="rId86" imgW="7743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0220" y="6146402"/>
                            <a:ext cx="654050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2" name="Line 3"/>
              <p:cNvSpPr>
                <a:spLocks noChangeShapeType="1"/>
              </p:cNvSpPr>
              <p:nvPr/>
            </p:nvSpPr>
            <p:spPr bwMode="auto">
              <a:xfrm flipH="1" flipV="1">
                <a:off x="5350976" y="5981415"/>
                <a:ext cx="0" cy="284177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573" name="Group 572"/>
              <p:cNvGrpSpPr/>
              <p:nvPr/>
            </p:nvGrpSpPr>
            <p:grpSpPr>
              <a:xfrm>
                <a:off x="5098624" y="6118306"/>
                <a:ext cx="518579" cy="191231"/>
                <a:chOff x="3914474" y="2184733"/>
                <a:chExt cx="518579" cy="222493"/>
              </a:xfrm>
            </p:grpSpPr>
            <p:sp>
              <p:nvSpPr>
                <p:cNvPr id="574" name="AutoShape 285"/>
                <p:cNvSpPr>
                  <a:spLocks noChangeArrowheads="1"/>
                </p:cNvSpPr>
                <p:nvPr/>
              </p:nvSpPr>
              <p:spPr bwMode="auto">
                <a:xfrm>
                  <a:off x="3914474" y="2184733"/>
                  <a:ext cx="518579" cy="222493"/>
                </a:xfrm>
                <a:prstGeom prst="roundRect">
                  <a:avLst>
                    <a:gd name="adj" fmla="val 9432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75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3957532" y="2218076"/>
                  <a:ext cx="445526" cy="16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 anchorCtr="1">
                  <a:spAutoFit/>
                </a:bodyPr>
                <a:lstStyle>
                  <a:lvl1pPr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algn="ctr" eaLnBrk="0" hangingPunct="0"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i="1" dirty="0" smtClean="0">
                      <a:solidFill>
                        <a:srgbClr val="000000"/>
                      </a:solidFill>
                      <a:cs typeface="Arial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cs typeface="Arial" charset="0"/>
                    </a:rPr>
                    <a:t> = 0</a:t>
                  </a:r>
                  <a:endParaRPr lang="en-US" sz="900" dirty="0">
                    <a:solidFill>
                      <a:srgbClr val="FF33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endParaRPr>
                </a:p>
              </p:txBody>
            </p:sp>
          </p:grpSp>
          <p:sp>
            <p:nvSpPr>
              <p:cNvPr id="576" name="AutoShape 297"/>
              <p:cNvSpPr>
                <a:spLocks noChangeArrowheads="1"/>
              </p:cNvSpPr>
              <p:nvPr/>
            </p:nvSpPr>
            <p:spPr bwMode="auto">
              <a:xfrm>
                <a:off x="5022424" y="5356306"/>
                <a:ext cx="815976" cy="636985"/>
              </a:xfrm>
              <a:prstGeom prst="roundRect">
                <a:avLst>
                  <a:gd name="adj" fmla="val 4573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aphicFrame>
            <p:nvGraphicFramePr>
              <p:cNvPr id="577" name="Object 2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7313125"/>
                  </p:ext>
                </p:extLst>
              </p:nvPr>
            </p:nvGraphicFramePr>
            <p:xfrm>
              <a:off x="5311929" y="5813506"/>
              <a:ext cx="142875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7" name="Equation" r:id="rId88" imgW="152202" imgH="177569" progId="Equation.DSMT4">
                      <p:embed/>
                    </p:oleObj>
                  </mc:Choice>
                  <mc:Fallback>
                    <p:oleObj name="Equation" r:id="rId88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1929" y="5813506"/>
                            <a:ext cx="142875" cy="163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8" name="Object 29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911084"/>
                  </p:ext>
                </p:extLst>
              </p:nvPr>
            </p:nvGraphicFramePr>
            <p:xfrm>
              <a:off x="5543190" y="5848512"/>
              <a:ext cx="60325" cy="100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8" name="Equation" r:id="rId89" imgW="88707" imgH="164742" progId="Equation.DSMT4">
                      <p:embed/>
                    </p:oleObj>
                  </mc:Choice>
                  <mc:Fallback>
                    <p:oleObj name="Equation" r:id="rId89" imgW="88707" imgH="16474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3190" y="5848512"/>
                            <a:ext cx="60325" cy="100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9" name="Object 29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8762185"/>
                  </p:ext>
                </p:extLst>
              </p:nvPr>
            </p:nvGraphicFramePr>
            <p:xfrm>
              <a:off x="5126596" y="5850099"/>
              <a:ext cx="87313" cy="106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9" name="Equation" r:id="rId90" imgW="126725" imgH="177415" progId="Equation.DSMT4">
                      <p:embed/>
                    </p:oleObj>
                  </mc:Choice>
                  <mc:Fallback>
                    <p:oleObj name="Equation" r:id="rId90" imgW="126725" imgH="17741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6596" y="5850099"/>
                            <a:ext cx="87313" cy="106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0" name="Object 29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2277976"/>
                  </p:ext>
                </p:extLst>
              </p:nvPr>
            </p:nvGraphicFramePr>
            <p:xfrm>
              <a:off x="5042480" y="5566014"/>
              <a:ext cx="123825" cy="131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0" name="Equation" r:id="rId91" imgW="152268" imgH="164957" progId="Equation.DSMT4">
                      <p:embed/>
                    </p:oleObj>
                  </mc:Choice>
                  <mc:Fallback>
                    <p:oleObj name="Equation" r:id="rId91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2480" y="5566014"/>
                            <a:ext cx="123825" cy="1317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1" name="Rectangle 20"/>
              <p:cNvSpPr>
                <a:spLocks noChangeArrowheads="1"/>
              </p:cNvSpPr>
              <p:nvPr/>
            </p:nvSpPr>
            <p:spPr bwMode="auto">
              <a:xfrm>
                <a:off x="1062704" y="5539668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2" name="Rectangle 20"/>
              <p:cNvSpPr>
                <a:spLocks noChangeArrowheads="1"/>
              </p:cNvSpPr>
              <p:nvPr/>
            </p:nvSpPr>
            <p:spPr bwMode="auto">
              <a:xfrm>
                <a:off x="1669624" y="5539668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3" name="Rectangle 20"/>
              <p:cNvSpPr>
                <a:spLocks noChangeArrowheads="1"/>
              </p:cNvSpPr>
              <p:nvPr/>
            </p:nvSpPr>
            <p:spPr bwMode="auto">
              <a:xfrm>
                <a:off x="2279224" y="5537354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4" name="Rectangle 20"/>
              <p:cNvSpPr>
                <a:spLocks noChangeArrowheads="1"/>
              </p:cNvSpPr>
              <p:nvPr/>
            </p:nvSpPr>
            <p:spPr bwMode="auto">
              <a:xfrm>
                <a:off x="2888824" y="5539668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5" name="Rectangle 20"/>
              <p:cNvSpPr>
                <a:spLocks noChangeArrowheads="1"/>
              </p:cNvSpPr>
              <p:nvPr/>
            </p:nvSpPr>
            <p:spPr bwMode="auto">
              <a:xfrm>
                <a:off x="3498424" y="5539668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6" name="Rectangle 20"/>
              <p:cNvSpPr>
                <a:spLocks noChangeArrowheads="1"/>
              </p:cNvSpPr>
              <p:nvPr/>
            </p:nvSpPr>
            <p:spPr bwMode="auto">
              <a:xfrm>
                <a:off x="4108024" y="5539668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7" name="Rectangle 20"/>
              <p:cNvSpPr>
                <a:spLocks noChangeArrowheads="1"/>
              </p:cNvSpPr>
              <p:nvPr/>
            </p:nvSpPr>
            <p:spPr bwMode="auto">
              <a:xfrm>
                <a:off x="1060024" y="52705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8" name="Rectangle 20"/>
              <p:cNvSpPr>
                <a:spLocks noChangeArrowheads="1"/>
              </p:cNvSpPr>
              <p:nvPr/>
            </p:nvSpPr>
            <p:spPr bwMode="auto">
              <a:xfrm>
                <a:off x="1666944" y="52705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9" name="Rectangle 20"/>
              <p:cNvSpPr>
                <a:spLocks noChangeArrowheads="1"/>
              </p:cNvSpPr>
              <p:nvPr/>
            </p:nvSpPr>
            <p:spPr bwMode="auto">
              <a:xfrm>
                <a:off x="2276544" y="5268186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0" name="Rectangle 20"/>
              <p:cNvSpPr>
                <a:spLocks noChangeArrowheads="1"/>
              </p:cNvSpPr>
              <p:nvPr/>
            </p:nvSpPr>
            <p:spPr bwMode="auto">
              <a:xfrm>
                <a:off x="2886144" y="52705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1" name="Rectangle 20"/>
              <p:cNvSpPr>
                <a:spLocks noChangeArrowheads="1"/>
              </p:cNvSpPr>
              <p:nvPr/>
            </p:nvSpPr>
            <p:spPr bwMode="auto">
              <a:xfrm>
                <a:off x="3495744" y="52705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2" name="Rectangle 20"/>
              <p:cNvSpPr>
                <a:spLocks noChangeArrowheads="1"/>
              </p:cNvSpPr>
              <p:nvPr/>
            </p:nvSpPr>
            <p:spPr bwMode="auto">
              <a:xfrm>
                <a:off x="4105344" y="5270500"/>
                <a:ext cx="584993" cy="2309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3" name="Line 165"/>
              <p:cNvSpPr>
                <a:spLocks noChangeShapeType="1"/>
              </p:cNvSpPr>
              <p:nvPr/>
            </p:nvSpPr>
            <p:spPr bwMode="auto">
              <a:xfrm flipH="1">
                <a:off x="4731912" y="5154612"/>
                <a:ext cx="148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594" name="Group 593"/>
              <p:cNvGrpSpPr/>
              <p:nvPr/>
            </p:nvGrpSpPr>
            <p:grpSpPr>
              <a:xfrm>
                <a:off x="1060024" y="5790120"/>
                <a:ext cx="587673" cy="250299"/>
                <a:chOff x="1752600" y="1143000"/>
                <a:chExt cx="587673" cy="250299"/>
              </a:xfrm>
            </p:grpSpPr>
            <p:grpSp>
              <p:nvGrpSpPr>
                <p:cNvPr id="595" name="Group 594"/>
                <p:cNvGrpSpPr/>
                <p:nvPr/>
              </p:nvGrpSpPr>
              <p:grpSpPr>
                <a:xfrm>
                  <a:off x="17526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600" name="Straight Connector 599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1" name="Straight Connector 600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2" name="Straight Connector 601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3" name="Straight Connector 602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0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596" name="Oval 595"/>
                <p:cNvSpPr/>
                <p:nvPr/>
              </p:nvSpPr>
              <p:spPr bwMode="auto">
                <a:xfrm>
                  <a:off x="18361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7" name="Oval 596"/>
                <p:cNvSpPr/>
                <p:nvPr/>
              </p:nvSpPr>
              <p:spPr bwMode="auto">
                <a:xfrm>
                  <a:off x="19669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8" name="Oval 597"/>
                <p:cNvSpPr/>
                <p:nvPr/>
              </p:nvSpPr>
              <p:spPr bwMode="auto">
                <a:xfrm>
                  <a:off x="21046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>
                  <a:off x="22245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>
                <a:off x="1669624" y="5790120"/>
                <a:ext cx="587673" cy="250299"/>
                <a:chOff x="2362200" y="1143000"/>
                <a:chExt cx="587673" cy="250299"/>
              </a:xfrm>
            </p:grpSpPr>
            <p:grpSp>
              <p:nvGrpSpPr>
                <p:cNvPr id="606" name="Group 605"/>
                <p:cNvGrpSpPr/>
                <p:nvPr/>
              </p:nvGrpSpPr>
              <p:grpSpPr>
                <a:xfrm>
                  <a:off x="23622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611" name="Straight Connector 610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2" name="Straight Connector 611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3" name="Straight Connector 612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4" name="Straight Connector 613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607" name="Oval 606"/>
                <p:cNvSpPr/>
                <p:nvPr/>
              </p:nvSpPr>
              <p:spPr bwMode="auto">
                <a:xfrm>
                  <a:off x="24457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8" name="Oval 607"/>
                <p:cNvSpPr/>
                <p:nvPr/>
              </p:nvSpPr>
              <p:spPr bwMode="auto">
                <a:xfrm>
                  <a:off x="25765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9" name="Oval 608"/>
                <p:cNvSpPr/>
                <p:nvPr/>
              </p:nvSpPr>
              <p:spPr bwMode="auto">
                <a:xfrm>
                  <a:off x="27142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0" name="Oval 609"/>
                <p:cNvSpPr/>
                <p:nvPr/>
              </p:nvSpPr>
              <p:spPr bwMode="auto">
                <a:xfrm>
                  <a:off x="28341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6" name="Group 615"/>
              <p:cNvGrpSpPr/>
              <p:nvPr/>
            </p:nvGrpSpPr>
            <p:grpSpPr>
              <a:xfrm>
                <a:off x="2279224" y="5790120"/>
                <a:ext cx="587673" cy="250299"/>
                <a:chOff x="2971800" y="1143000"/>
                <a:chExt cx="587673" cy="250299"/>
              </a:xfrm>
            </p:grpSpPr>
            <p:grpSp>
              <p:nvGrpSpPr>
                <p:cNvPr id="617" name="Group 616"/>
                <p:cNvGrpSpPr/>
                <p:nvPr/>
              </p:nvGrpSpPr>
              <p:grpSpPr>
                <a:xfrm>
                  <a:off x="29718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622" name="Straight Connector 621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3" name="Straight Connector 622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4" name="Straight Connector 623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5" name="Straight Connector 624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2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618" name="Oval 617"/>
                <p:cNvSpPr/>
                <p:nvPr/>
              </p:nvSpPr>
              <p:spPr bwMode="auto">
                <a:xfrm>
                  <a:off x="30553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9" name="Oval 618"/>
                <p:cNvSpPr/>
                <p:nvPr/>
              </p:nvSpPr>
              <p:spPr bwMode="auto">
                <a:xfrm>
                  <a:off x="31861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0" name="Oval 619"/>
                <p:cNvSpPr/>
                <p:nvPr/>
              </p:nvSpPr>
              <p:spPr bwMode="auto">
                <a:xfrm>
                  <a:off x="33238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1" name="Oval 620"/>
                <p:cNvSpPr/>
                <p:nvPr/>
              </p:nvSpPr>
              <p:spPr bwMode="auto">
                <a:xfrm>
                  <a:off x="34437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7" name="Group 626"/>
              <p:cNvGrpSpPr/>
              <p:nvPr/>
            </p:nvGrpSpPr>
            <p:grpSpPr>
              <a:xfrm>
                <a:off x="2888824" y="5790120"/>
                <a:ext cx="587673" cy="250299"/>
                <a:chOff x="3581400" y="1143000"/>
                <a:chExt cx="587673" cy="250299"/>
              </a:xfrm>
            </p:grpSpPr>
            <p:grpSp>
              <p:nvGrpSpPr>
                <p:cNvPr id="628" name="Group 627"/>
                <p:cNvGrpSpPr/>
                <p:nvPr/>
              </p:nvGrpSpPr>
              <p:grpSpPr>
                <a:xfrm>
                  <a:off x="35814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633" name="Straight Connector 632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4" name="Straight Connector 633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5" name="Straight Connector 634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6" name="Straight Connector 635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629" name="Oval 628"/>
                <p:cNvSpPr/>
                <p:nvPr/>
              </p:nvSpPr>
              <p:spPr bwMode="auto">
                <a:xfrm>
                  <a:off x="36649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0" name="Oval 629"/>
                <p:cNvSpPr/>
                <p:nvPr/>
              </p:nvSpPr>
              <p:spPr bwMode="auto">
                <a:xfrm>
                  <a:off x="37957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1" name="Oval 630"/>
                <p:cNvSpPr/>
                <p:nvPr/>
              </p:nvSpPr>
              <p:spPr bwMode="auto">
                <a:xfrm>
                  <a:off x="39334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2" name="Oval 631"/>
                <p:cNvSpPr/>
                <p:nvPr/>
              </p:nvSpPr>
              <p:spPr bwMode="auto">
                <a:xfrm>
                  <a:off x="40533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8" name="Group 637"/>
              <p:cNvGrpSpPr/>
              <p:nvPr/>
            </p:nvGrpSpPr>
            <p:grpSpPr>
              <a:xfrm>
                <a:off x="3498424" y="5790120"/>
                <a:ext cx="587673" cy="250299"/>
                <a:chOff x="4191000" y="1143000"/>
                <a:chExt cx="587673" cy="250299"/>
              </a:xfrm>
            </p:grpSpPr>
            <p:grpSp>
              <p:nvGrpSpPr>
                <p:cNvPr id="639" name="Group 638"/>
                <p:cNvGrpSpPr/>
                <p:nvPr/>
              </p:nvGrpSpPr>
              <p:grpSpPr>
                <a:xfrm>
                  <a:off x="41910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644" name="Straight Connector 643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5" name="Straight Connector 644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6" name="Straight Connector 645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7" name="Straight Connector 646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4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640" name="Oval 639"/>
                <p:cNvSpPr/>
                <p:nvPr/>
              </p:nvSpPr>
              <p:spPr bwMode="auto">
                <a:xfrm>
                  <a:off x="4277032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1" name="Oval 640"/>
                <p:cNvSpPr/>
                <p:nvPr/>
              </p:nvSpPr>
              <p:spPr bwMode="auto">
                <a:xfrm>
                  <a:off x="4407852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2" name="Oval 641"/>
                <p:cNvSpPr/>
                <p:nvPr/>
              </p:nvSpPr>
              <p:spPr bwMode="auto">
                <a:xfrm>
                  <a:off x="454550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3" name="Oval 642"/>
                <p:cNvSpPr/>
                <p:nvPr/>
              </p:nvSpPr>
              <p:spPr bwMode="auto">
                <a:xfrm>
                  <a:off x="466540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9" name="Group 648"/>
              <p:cNvGrpSpPr/>
              <p:nvPr/>
            </p:nvGrpSpPr>
            <p:grpSpPr>
              <a:xfrm>
                <a:off x="4108024" y="5790120"/>
                <a:ext cx="587673" cy="250299"/>
                <a:chOff x="4800600" y="1143000"/>
                <a:chExt cx="587673" cy="250299"/>
              </a:xfrm>
            </p:grpSpPr>
            <p:grpSp>
              <p:nvGrpSpPr>
                <p:cNvPr id="650" name="Group 649"/>
                <p:cNvGrpSpPr/>
                <p:nvPr/>
              </p:nvGrpSpPr>
              <p:grpSpPr>
                <a:xfrm>
                  <a:off x="4800600" y="1143000"/>
                  <a:ext cx="587673" cy="230914"/>
                  <a:chOff x="3962400" y="2743199"/>
                  <a:chExt cx="587673" cy="375495"/>
                </a:xfrm>
              </p:grpSpPr>
              <p:cxnSp>
                <p:nvCxnSpPr>
                  <p:cNvPr id="655" name="Straight Connector 654"/>
                  <p:cNvCxnSpPr/>
                  <p:nvPr/>
                </p:nvCxnSpPr>
                <p:spPr bwMode="auto">
                  <a:xfrm>
                    <a:off x="3962400" y="28194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56" name="Straight Connector 655"/>
                  <p:cNvCxnSpPr/>
                  <p:nvPr/>
                </p:nvCxnSpPr>
                <p:spPr bwMode="auto">
                  <a:xfrm>
                    <a:off x="3962400" y="28956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57" name="Straight Connector 656"/>
                  <p:cNvCxnSpPr/>
                  <p:nvPr/>
                </p:nvCxnSpPr>
                <p:spPr bwMode="auto">
                  <a:xfrm>
                    <a:off x="3962400" y="29718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58" name="Straight Connector 657"/>
                  <p:cNvCxnSpPr/>
                  <p:nvPr/>
                </p:nvCxnSpPr>
                <p:spPr bwMode="auto">
                  <a:xfrm>
                    <a:off x="3962400" y="3048000"/>
                    <a:ext cx="58499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5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65080" y="2743199"/>
                    <a:ext cx="584993" cy="37549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651" name="Oval 650"/>
                <p:cNvSpPr/>
                <p:nvPr/>
              </p:nvSpPr>
              <p:spPr bwMode="auto">
                <a:xfrm>
                  <a:off x="488417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2" name="Oval 651"/>
                <p:cNvSpPr/>
                <p:nvPr/>
              </p:nvSpPr>
              <p:spPr bwMode="auto">
                <a:xfrm>
                  <a:off x="5014994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3" name="Oval 652"/>
                <p:cNvSpPr/>
                <p:nvPr/>
              </p:nvSpPr>
              <p:spPr bwMode="auto">
                <a:xfrm>
                  <a:off x="5152646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4" name="Oval 653"/>
                <p:cNvSpPr/>
                <p:nvPr/>
              </p:nvSpPr>
              <p:spPr bwMode="auto">
                <a:xfrm>
                  <a:off x="5272548" y="1371600"/>
                  <a:ext cx="24038" cy="2169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62" name="Oval 250"/>
              <p:cNvSpPr>
                <a:spLocks noChangeArrowheads="1"/>
              </p:cNvSpPr>
              <p:nvPr/>
            </p:nvSpPr>
            <p:spPr bwMode="auto">
              <a:xfrm>
                <a:off x="504399" y="5104248"/>
                <a:ext cx="192088" cy="1920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D</a:t>
                </a:r>
                <a:endParaRPr lang="en-US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7" name="Line 291"/>
              <p:cNvSpPr>
                <a:spLocks noChangeShapeType="1"/>
              </p:cNvSpPr>
              <p:nvPr/>
            </p:nvSpPr>
            <p:spPr bwMode="auto">
              <a:xfrm rot="5400000">
                <a:off x="5144180" y="5826873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8" name="Line 292"/>
              <p:cNvSpPr>
                <a:spLocks noChangeShapeType="1"/>
              </p:cNvSpPr>
              <p:nvPr/>
            </p:nvSpPr>
            <p:spPr bwMode="auto">
              <a:xfrm rot="5400000">
                <a:off x="5557862" y="5826873"/>
                <a:ext cx="31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679" name="Group 678"/>
              <p:cNvGrpSpPr/>
              <p:nvPr/>
            </p:nvGrpSpPr>
            <p:grpSpPr>
              <a:xfrm>
                <a:off x="5160056" y="5392437"/>
                <a:ext cx="416879" cy="423127"/>
                <a:chOff x="5112857" y="5197557"/>
                <a:chExt cx="416879" cy="423127"/>
              </a:xfrm>
            </p:grpSpPr>
            <p:pic>
              <p:nvPicPr>
                <p:cNvPr id="680" name="Picture 8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8364" y="5197557"/>
                  <a:ext cx="407590" cy="4176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81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12857" y="5198650"/>
                  <a:ext cx="414932" cy="42203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682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5117825" y="5604190"/>
                  <a:ext cx="411911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cxnSp>
            <p:nvCxnSpPr>
              <p:cNvPr id="684" name="Straight Connector 683"/>
              <p:cNvCxnSpPr/>
              <p:nvPr/>
            </p:nvCxnSpPr>
            <p:spPr bwMode="auto">
              <a:xfrm>
                <a:off x="550863" y="4989086"/>
                <a:ext cx="592613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2" name="Text Box 163"/>
              <p:cNvSpPr txBox="1">
                <a:spLocks noChangeArrowheads="1"/>
              </p:cNvSpPr>
              <p:nvPr/>
            </p:nvSpPr>
            <p:spPr bwMode="auto">
              <a:xfrm>
                <a:off x="956837" y="6200852"/>
                <a:ext cx="157162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cs typeface="Arial" charset="0"/>
                  </a:rPr>
                  <a:t>L0</a:t>
                </a:r>
                <a:endParaRPr lang="en-US" b="1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693" name="Text Box 298"/>
              <p:cNvSpPr txBox="1">
                <a:spLocks noChangeArrowheads="1"/>
              </p:cNvSpPr>
              <p:nvPr/>
            </p:nvSpPr>
            <p:spPr bwMode="auto">
              <a:xfrm>
                <a:off x="558297" y="5530374"/>
                <a:ext cx="157162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sz="1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cs typeface="Arial" charset="0"/>
                  </a:rPr>
                  <a:t>L1</a:t>
                </a:r>
                <a:endParaRPr lang="en-US" b="1" dirty="0">
                  <a:solidFill>
                    <a:srgbClr val="FF33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694" name="Left Brace 693"/>
              <p:cNvSpPr/>
              <p:nvPr/>
            </p:nvSpPr>
            <p:spPr bwMode="auto">
              <a:xfrm>
                <a:off x="732922" y="5095022"/>
                <a:ext cx="120069" cy="1008416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9" name="Line 107"/>
              <p:cNvSpPr>
                <a:spLocks noChangeShapeType="1"/>
              </p:cNvSpPr>
              <p:nvPr/>
            </p:nvSpPr>
            <p:spPr bwMode="auto">
              <a:xfrm>
                <a:off x="4830456" y="5712291"/>
                <a:ext cx="0" cy="423972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10" name="Line 283"/>
              <p:cNvSpPr>
                <a:spLocks noChangeShapeType="1"/>
              </p:cNvSpPr>
              <p:nvPr/>
            </p:nvSpPr>
            <p:spPr bwMode="auto">
              <a:xfrm rot="16200000">
                <a:off x="4990607" y="6097718"/>
                <a:ext cx="0" cy="197468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11" name="Arc 284"/>
              <p:cNvSpPr>
                <a:spLocks/>
              </p:cNvSpPr>
              <p:nvPr/>
            </p:nvSpPr>
            <p:spPr bwMode="auto">
              <a:xfrm flipH="1" flipV="1">
                <a:off x="4832276" y="6135819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12" name="Arc 108"/>
              <p:cNvSpPr>
                <a:spLocks/>
              </p:cNvSpPr>
              <p:nvPr/>
            </p:nvSpPr>
            <p:spPr bwMode="auto">
              <a:xfrm>
                <a:off x="4771599" y="5649462"/>
                <a:ext cx="61912" cy="61913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39 h 21600"/>
                  <a:gd name="T4" fmla="*/ 0 w 21600"/>
                  <a:gd name="T5" fmla="*/ 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833" name="Group 125"/>
              <p:cNvGrpSpPr>
                <a:grpSpLocks/>
              </p:cNvGrpSpPr>
              <p:nvPr/>
            </p:nvGrpSpPr>
            <p:grpSpPr bwMode="auto">
              <a:xfrm>
                <a:off x="1745901" y="6088116"/>
                <a:ext cx="193200" cy="105246"/>
                <a:chOff x="1071" y="1429"/>
                <a:chExt cx="145" cy="107"/>
              </a:xfrm>
            </p:grpSpPr>
            <p:cxnSp>
              <p:nvCxnSpPr>
                <p:cNvPr id="834" name="AutoShape 1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5" name="AutoShape 1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6" name="AutoShape 1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7" name="AutoShape 1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38" name="Group 148"/>
              <p:cNvGrpSpPr>
                <a:grpSpLocks/>
              </p:cNvGrpSpPr>
              <p:nvPr/>
            </p:nvGrpSpPr>
            <p:grpSpPr bwMode="auto">
              <a:xfrm flipH="1">
                <a:off x="4039335" y="6076330"/>
                <a:ext cx="193200" cy="124467"/>
                <a:chOff x="1071" y="1429"/>
                <a:chExt cx="145" cy="107"/>
              </a:xfrm>
            </p:grpSpPr>
            <p:cxnSp>
              <p:nvCxnSpPr>
                <p:cNvPr id="839" name="AutoShape 1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0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1" name="AutoShape 1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2" name="AutoShape 1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43" name="Group 148"/>
              <p:cNvGrpSpPr>
                <a:grpSpLocks/>
              </p:cNvGrpSpPr>
              <p:nvPr/>
            </p:nvGrpSpPr>
            <p:grpSpPr bwMode="auto">
              <a:xfrm flipH="1">
                <a:off x="3572841" y="6096718"/>
                <a:ext cx="193200" cy="104023"/>
                <a:chOff x="1071" y="1429"/>
                <a:chExt cx="145" cy="107"/>
              </a:xfrm>
            </p:grpSpPr>
            <p:cxnSp>
              <p:nvCxnSpPr>
                <p:cNvPr id="844" name="AutoShape 1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5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6" name="AutoShape 1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7" name="AutoShape 1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48" name="Group 125"/>
              <p:cNvGrpSpPr>
                <a:grpSpLocks/>
              </p:cNvGrpSpPr>
              <p:nvPr/>
            </p:nvGrpSpPr>
            <p:grpSpPr bwMode="auto">
              <a:xfrm>
                <a:off x="2467101" y="6094916"/>
                <a:ext cx="193200" cy="105246"/>
                <a:chOff x="1071" y="1429"/>
                <a:chExt cx="145" cy="107"/>
              </a:xfrm>
            </p:grpSpPr>
            <p:cxnSp>
              <p:nvCxnSpPr>
                <p:cNvPr id="849" name="AutoShape 1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0" name="AutoShape 1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1" name="AutoShape 1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2" name="AutoShape 1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53" name="Group 125"/>
              <p:cNvGrpSpPr>
                <a:grpSpLocks/>
              </p:cNvGrpSpPr>
              <p:nvPr/>
            </p:nvGrpSpPr>
            <p:grpSpPr bwMode="auto">
              <a:xfrm>
                <a:off x="3175203" y="6094916"/>
                <a:ext cx="193200" cy="105246"/>
                <a:chOff x="1071" y="1429"/>
                <a:chExt cx="145" cy="107"/>
              </a:xfrm>
            </p:grpSpPr>
            <p:cxnSp>
              <p:nvCxnSpPr>
                <p:cNvPr id="854" name="AutoShape 1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71" y="1433"/>
                  <a:ext cx="38" cy="103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5" name="AutoShape 1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31"/>
                  <a:ext cx="12" cy="105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6" name="AutoShape 1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29"/>
                  <a:ext cx="64" cy="107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7" name="AutoShape 1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09" y="1455"/>
                  <a:ext cx="107" cy="81"/>
                </a:xfrm>
                <a:prstGeom prst="straightConnector1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aphicFrame>
            <p:nvGraphicFramePr>
              <p:cNvPr id="870" name="Object 8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363734"/>
                  </p:ext>
                </p:extLst>
              </p:nvPr>
            </p:nvGraphicFramePr>
            <p:xfrm>
              <a:off x="5609799" y="5386071"/>
              <a:ext cx="223838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1" name="Equation" r:id="rId92" imgW="329914" imgH="177646" progId="Equation.DSMT4">
                      <p:embed/>
                    </p:oleObj>
                  </mc:Choice>
                  <mc:Fallback>
                    <p:oleObj name="Equation" r:id="rId92" imgW="329914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5386071"/>
                            <a:ext cx="223838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1" name="Object 8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9761220"/>
                  </p:ext>
                </p:extLst>
              </p:nvPr>
            </p:nvGraphicFramePr>
            <p:xfrm>
              <a:off x="5609799" y="5511484"/>
              <a:ext cx="173038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2" name="Equation" r:id="rId93" imgW="253670" imgH="177569" progId="Equation.DSMT4">
                      <p:embed/>
                    </p:oleObj>
                  </mc:Choice>
                  <mc:Fallback>
                    <p:oleObj name="Equation" r:id="rId93" imgW="253670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5511484"/>
                            <a:ext cx="173038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2" name="Object 8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531451"/>
                  </p:ext>
                </p:extLst>
              </p:nvPr>
            </p:nvGraphicFramePr>
            <p:xfrm>
              <a:off x="5609799" y="5635265"/>
              <a:ext cx="120650" cy="10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3" name="Equation" r:id="rId94" imgW="177492" imgH="177492" progId="Equation.DSMT4">
                      <p:embed/>
                    </p:oleObj>
                  </mc:Choice>
                  <mc:Fallback>
                    <p:oleObj name="Equation" r:id="rId94" imgW="177492" imgH="17749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5635265"/>
                            <a:ext cx="120650" cy="10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3" name="Object 8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9067744"/>
                  </p:ext>
                </p:extLst>
              </p:nvPr>
            </p:nvGraphicFramePr>
            <p:xfrm>
              <a:off x="5609799" y="5752740"/>
              <a:ext cx="60325" cy="100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4" name="Equation" r:id="rId95" imgW="88707" imgH="164742" progId="Equation.DSMT4">
                      <p:embed/>
                    </p:oleObj>
                  </mc:Choice>
                  <mc:Fallback>
                    <p:oleObj name="Equation" r:id="rId95" imgW="88707" imgH="16474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9799" y="5752740"/>
                            <a:ext cx="60325" cy="100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83" name="Text Box 6448"/>
            <p:cNvSpPr txBox="1">
              <a:spLocks noChangeArrowheads="1"/>
            </p:cNvSpPr>
            <p:nvPr/>
          </p:nvSpPr>
          <p:spPr bwMode="auto">
            <a:xfrm>
              <a:off x="685800" y="5173896"/>
              <a:ext cx="1524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Presenting entirely different input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0% overlap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Simulation Results: Learning and Recognizing a 40-frame Sequence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7AF1-7C76-4E22-B08E-6574EBCC502A}" type="slidenum">
              <a:rPr lang="en-US" smtClean="0"/>
              <a:t>13</a:t>
            </a:fld>
            <a:endParaRPr lang="en-US" dirty="0"/>
          </a:p>
        </p:txBody>
      </p:sp>
      <p:sp>
        <p:nvSpPr>
          <p:cNvPr id="888" name="Text Box 2770"/>
          <p:cNvSpPr txBox="1">
            <a:spLocks noChangeArrowheads="1"/>
          </p:cNvSpPr>
          <p:nvPr/>
        </p:nvSpPr>
        <p:spPr bwMode="auto">
          <a:xfrm>
            <a:off x="609600" y="1505635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40-frame 12x12 edge-filtered snippet from a natural video (some frames deleted)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train00142_12x12_drink_coffee_40f-8xScal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2985" y="1371600"/>
            <a:ext cx="914400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349" name="Group 12348"/>
          <p:cNvGrpSpPr/>
          <p:nvPr/>
        </p:nvGrpSpPr>
        <p:grpSpPr>
          <a:xfrm>
            <a:off x="530268" y="2895600"/>
            <a:ext cx="3660732" cy="2422180"/>
            <a:chOff x="-79332" y="2936499"/>
            <a:chExt cx="3660732" cy="24221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2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2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56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251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445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39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833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028" y="293649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2346" name="Group 12345"/>
            <p:cNvGrpSpPr/>
            <p:nvPr/>
          </p:nvGrpSpPr>
          <p:grpSpPr>
            <a:xfrm>
              <a:off x="-76200" y="3429000"/>
              <a:ext cx="886912" cy="454504"/>
              <a:chOff x="3610222" y="2936499"/>
              <a:chExt cx="886912" cy="45450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222" y="2936499"/>
                <a:ext cx="425718" cy="4545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416" y="2936499"/>
                <a:ext cx="425718" cy="4545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84" y="342887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78" y="342887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072" y="342887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267" y="342887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461" y="342887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655" y="342887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2348" name="Group 12347"/>
            <p:cNvGrpSpPr/>
            <p:nvPr/>
          </p:nvGrpSpPr>
          <p:grpSpPr>
            <a:xfrm>
              <a:off x="-76200" y="3919050"/>
              <a:ext cx="1809301" cy="454504"/>
              <a:chOff x="3611849" y="3428879"/>
              <a:chExt cx="1809301" cy="45450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1849" y="3428879"/>
                <a:ext cx="425718" cy="4545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044" y="3428879"/>
                <a:ext cx="425718" cy="4545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2347" name="Group 12346"/>
              <p:cNvGrpSpPr/>
              <p:nvPr/>
            </p:nvGrpSpPr>
            <p:grpSpPr>
              <a:xfrm>
                <a:off x="4534238" y="3428879"/>
                <a:ext cx="886912" cy="454504"/>
                <a:chOff x="3610222" y="3428879"/>
                <a:chExt cx="886912" cy="45450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0222" y="3428879"/>
                  <a:ext cx="425718" cy="45450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1416" y="3428879"/>
                  <a:ext cx="425718" cy="45450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559" y="392125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28" y="392125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422" y="392125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617" y="392125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441412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0" name="Picture 1232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94" y="441412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1" name="Picture 12330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88" y="441412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2" name="Picture 1233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383" y="441412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3" name="Picture 12332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577" y="441412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4" name="Picture 1233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771" y="441412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5" name="Picture 12334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375" y="441363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6" name="Picture 12335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569" y="4413639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7" name="Picture 12336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78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8" name="Picture 12337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7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39" name="Picture 12338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1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40" name="Picture 12339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05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41" name="Picture 12340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099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42" name="Picture 12341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294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43" name="Picture 12342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488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44" name="Picture 12343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682" y="4904175"/>
              <a:ext cx="425718" cy="45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3" name="Line 38"/>
          <p:cNvSpPr>
            <a:spLocks noChangeShapeType="1"/>
          </p:cNvSpPr>
          <p:nvPr/>
        </p:nvSpPr>
        <p:spPr bwMode="auto">
          <a:xfrm flipH="1">
            <a:off x="5883461" y="3186711"/>
            <a:ext cx="71181" cy="1724768"/>
          </a:xfrm>
          <a:prstGeom prst="line">
            <a:avLst/>
          </a:prstGeom>
          <a:noFill/>
          <a:ln w="9525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>
            <a:off x="4662437" y="4292752"/>
            <a:ext cx="755612" cy="1095090"/>
          </a:xfrm>
          <a:prstGeom prst="line">
            <a:avLst/>
          </a:prstGeom>
          <a:noFill/>
          <a:ln w="9525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049732" y="3187084"/>
            <a:ext cx="928714" cy="1740819"/>
          </a:xfrm>
          <a:prstGeom prst="line">
            <a:avLst/>
          </a:prstGeom>
          <a:noFill/>
          <a:ln w="9525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8" y="4520486"/>
            <a:ext cx="1190232" cy="127071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TopUp">
              <a:rot lat="20153975" lon="17529559" rev="5392403"/>
            </a:camera>
            <a:lightRig rig="threePt" dir="t"/>
          </a:scene3d>
        </p:spPr>
      </p:pic>
      <p:grpSp>
        <p:nvGrpSpPr>
          <p:cNvPr id="97" name="Group 96"/>
          <p:cNvGrpSpPr/>
          <p:nvPr/>
        </p:nvGrpSpPr>
        <p:grpSpPr>
          <a:xfrm>
            <a:off x="5412011" y="2219088"/>
            <a:ext cx="1919883" cy="655811"/>
            <a:chOff x="3810000" y="2057400"/>
            <a:chExt cx="2487221" cy="849607"/>
          </a:xfrm>
        </p:grpSpPr>
        <p:sp>
          <p:nvSpPr>
            <p:cNvPr id="98" name="AutoShape 22"/>
            <p:cNvSpPr>
              <a:spLocks noChangeArrowheads="1"/>
            </p:cNvSpPr>
            <p:nvPr/>
          </p:nvSpPr>
          <p:spPr bwMode="auto">
            <a:xfrm>
              <a:off x="3810000" y="26670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62"/>
            <p:cNvSpPr>
              <a:spLocks noChangeArrowheads="1"/>
            </p:cNvSpPr>
            <p:nvPr/>
          </p:nvSpPr>
          <p:spPr bwMode="auto">
            <a:xfrm flipH="1">
              <a:off x="4045402" y="28276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163"/>
            <p:cNvSpPr>
              <a:spLocks noChangeArrowheads="1"/>
            </p:cNvSpPr>
            <p:nvPr/>
          </p:nvSpPr>
          <p:spPr bwMode="auto">
            <a:xfrm flipH="1">
              <a:off x="3927761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65"/>
            <p:cNvSpPr>
              <a:spLocks noChangeArrowheads="1"/>
            </p:cNvSpPr>
            <p:nvPr/>
          </p:nvSpPr>
          <p:spPr bwMode="auto">
            <a:xfrm flipH="1">
              <a:off x="4161545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62"/>
            <p:cNvSpPr>
              <a:spLocks noChangeArrowheads="1"/>
            </p:cNvSpPr>
            <p:nvPr/>
          </p:nvSpPr>
          <p:spPr bwMode="auto">
            <a:xfrm flipH="1">
              <a:off x="4123391" y="27653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63"/>
            <p:cNvSpPr>
              <a:spLocks noChangeArrowheads="1"/>
            </p:cNvSpPr>
            <p:nvPr/>
          </p:nvSpPr>
          <p:spPr bwMode="auto">
            <a:xfrm flipH="1">
              <a:off x="4005750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65"/>
            <p:cNvSpPr>
              <a:spLocks noChangeArrowheads="1"/>
            </p:cNvSpPr>
            <p:nvPr/>
          </p:nvSpPr>
          <p:spPr bwMode="auto">
            <a:xfrm flipH="1">
              <a:off x="4239534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62"/>
            <p:cNvSpPr>
              <a:spLocks noChangeArrowheads="1"/>
            </p:cNvSpPr>
            <p:nvPr/>
          </p:nvSpPr>
          <p:spPr bwMode="auto">
            <a:xfrm flipH="1">
              <a:off x="4199591" y="26974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63"/>
            <p:cNvSpPr>
              <a:spLocks noChangeArrowheads="1"/>
            </p:cNvSpPr>
            <p:nvPr/>
          </p:nvSpPr>
          <p:spPr bwMode="auto">
            <a:xfrm flipH="1">
              <a:off x="4081950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65"/>
            <p:cNvSpPr>
              <a:spLocks noChangeArrowheads="1"/>
            </p:cNvSpPr>
            <p:nvPr/>
          </p:nvSpPr>
          <p:spPr bwMode="auto">
            <a:xfrm flipH="1">
              <a:off x="4315734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utoShape 22"/>
            <p:cNvSpPr>
              <a:spLocks noChangeArrowheads="1"/>
            </p:cNvSpPr>
            <p:nvPr/>
          </p:nvSpPr>
          <p:spPr bwMode="auto">
            <a:xfrm>
              <a:off x="4343400" y="26670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62"/>
            <p:cNvSpPr>
              <a:spLocks noChangeArrowheads="1"/>
            </p:cNvSpPr>
            <p:nvPr/>
          </p:nvSpPr>
          <p:spPr bwMode="auto">
            <a:xfrm flipH="1">
              <a:off x="4578802" y="28276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63"/>
            <p:cNvSpPr>
              <a:spLocks noChangeArrowheads="1"/>
            </p:cNvSpPr>
            <p:nvPr/>
          </p:nvSpPr>
          <p:spPr bwMode="auto">
            <a:xfrm flipH="1">
              <a:off x="4461161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65"/>
            <p:cNvSpPr>
              <a:spLocks noChangeArrowheads="1"/>
            </p:cNvSpPr>
            <p:nvPr/>
          </p:nvSpPr>
          <p:spPr bwMode="auto">
            <a:xfrm flipH="1">
              <a:off x="4694945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62"/>
            <p:cNvSpPr>
              <a:spLocks noChangeArrowheads="1"/>
            </p:cNvSpPr>
            <p:nvPr/>
          </p:nvSpPr>
          <p:spPr bwMode="auto">
            <a:xfrm flipH="1">
              <a:off x="4656791" y="27653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63"/>
            <p:cNvSpPr>
              <a:spLocks noChangeArrowheads="1"/>
            </p:cNvSpPr>
            <p:nvPr/>
          </p:nvSpPr>
          <p:spPr bwMode="auto">
            <a:xfrm flipH="1">
              <a:off x="4539150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65"/>
            <p:cNvSpPr>
              <a:spLocks noChangeArrowheads="1"/>
            </p:cNvSpPr>
            <p:nvPr/>
          </p:nvSpPr>
          <p:spPr bwMode="auto">
            <a:xfrm flipH="1">
              <a:off x="4772934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62"/>
            <p:cNvSpPr>
              <a:spLocks noChangeArrowheads="1"/>
            </p:cNvSpPr>
            <p:nvPr/>
          </p:nvSpPr>
          <p:spPr bwMode="auto">
            <a:xfrm flipH="1">
              <a:off x="4732991" y="26974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63"/>
            <p:cNvSpPr>
              <a:spLocks noChangeArrowheads="1"/>
            </p:cNvSpPr>
            <p:nvPr/>
          </p:nvSpPr>
          <p:spPr bwMode="auto">
            <a:xfrm flipH="1">
              <a:off x="4615350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65"/>
            <p:cNvSpPr>
              <a:spLocks noChangeArrowheads="1"/>
            </p:cNvSpPr>
            <p:nvPr/>
          </p:nvSpPr>
          <p:spPr bwMode="auto">
            <a:xfrm flipH="1">
              <a:off x="4849134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22"/>
            <p:cNvSpPr>
              <a:spLocks noChangeArrowheads="1"/>
            </p:cNvSpPr>
            <p:nvPr/>
          </p:nvSpPr>
          <p:spPr bwMode="auto">
            <a:xfrm>
              <a:off x="4876800" y="26670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162"/>
            <p:cNvSpPr>
              <a:spLocks noChangeArrowheads="1"/>
            </p:cNvSpPr>
            <p:nvPr/>
          </p:nvSpPr>
          <p:spPr bwMode="auto">
            <a:xfrm flipH="1">
              <a:off x="5112202" y="28276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63"/>
            <p:cNvSpPr>
              <a:spLocks noChangeArrowheads="1"/>
            </p:cNvSpPr>
            <p:nvPr/>
          </p:nvSpPr>
          <p:spPr bwMode="auto">
            <a:xfrm flipH="1">
              <a:off x="4994561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65"/>
            <p:cNvSpPr>
              <a:spLocks noChangeArrowheads="1"/>
            </p:cNvSpPr>
            <p:nvPr/>
          </p:nvSpPr>
          <p:spPr bwMode="auto">
            <a:xfrm flipH="1">
              <a:off x="5228345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62"/>
            <p:cNvSpPr>
              <a:spLocks noChangeArrowheads="1"/>
            </p:cNvSpPr>
            <p:nvPr/>
          </p:nvSpPr>
          <p:spPr bwMode="auto">
            <a:xfrm flipH="1">
              <a:off x="5190191" y="27653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163"/>
            <p:cNvSpPr>
              <a:spLocks noChangeArrowheads="1"/>
            </p:cNvSpPr>
            <p:nvPr/>
          </p:nvSpPr>
          <p:spPr bwMode="auto">
            <a:xfrm flipH="1">
              <a:off x="5072550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165"/>
            <p:cNvSpPr>
              <a:spLocks noChangeArrowheads="1"/>
            </p:cNvSpPr>
            <p:nvPr/>
          </p:nvSpPr>
          <p:spPr bwMode="auto">
            <a:xfrm flipH="1">
              <a:off x="5306334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62"/>
            <p:cNvSpPr>
              <a:spLocks noChangeArrowheads="1"/>
            </p:cNvSpPr>
            <p:nvPr/>
          </p:nvSpPr>
          <p:spPr bwMode="auto">
            <a:xfrm flipH="1">
              <a:off x="5266391" y="26974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63"/>
            <p:cNvSpPr>
              <a:spLocks noChangeArrowheads="1"/>
            </p:cNvSpPr>
            <p:nvPr/>
          </p:nvSpPr>
          <p:spPr bwMode="auto">
            <a:xfrm flipH="1">
              <a:off x="5148750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165"/>
            <p:cNvSpPr>
              <a:spLocks noChangeArrowheads="1"/>
            </p:cNvSpPr>
            <p:nvPr/>
          </p:nvSpPr>
          <p:spPr bwMode="auto">
            <a:xfrm flipH="1">
              <a:off x="5382534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22"/>
            <p:cNvSpPr>
              <a:spLocks noChangeArrowheads="1"/>
            </p:cNvSpPr>
            <p:nvPr/>
          </p:nvSpPr>
          <p:spPr bwMode="auto">
            <a:xfrm>
              <a:off x="4158604" y="23622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162"/>
            <p:cNvSpPr>
              <a:spLocks noChangeArrowheads="1"/>
            </p:cNvSpPr>
            <p:nvPr/>
          </p:nvSpPr>
          <p:spPr bwMode="auto">
            <a:xfrm flipH="1">
              <a:off x="4394006" y="25228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163"/>
            <p:cNvSpPr>
              <a:spLocks noChangeArrowheads="1"/>
            </p:cNvSpPr>
            <p:nvPr/>
          </p:nvSpPr>
          <p:spPr bwMode="auto">
            <a:xfrm flipH="1">
              <a:off x="4276365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165"/>
            <p:cNvSpPr>
              <a:spLocks noChangeArrowheads="1"/>
            </p:cNvSpPr>
            <p:nvPr/>
          </p:nvSpPr>
          <p:spPr bwMode="auto">
            <a:xfrm flipH="1">
              <a:off x="4510149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162"/>
            <p:cNvSpPr>
              <a:spLocks noChangeArrowheads="1"/>
            </p:cNvSpPr>
            <p:nvPr/>
          </p:nvSpPr>
          <p:spPr bwMode="auto">
            <a:xfrm flipH="1">
              <a:off x="4471995" y="24605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163"/>
            <p:cNvSpPr>
              <a:spLocks noChangeArrowheads="1"/>
            </p:cNvSpPr>
            <p:nvPr/>
          </p:nvSpPr>
          <p:spPr bwMode="auto">
            <a:xfrm flipH="1">
              <a:off x="4354354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65"/>
            <p:cNvSpPr>
              <a:spLocks noChangeArrowheads="1"/>
            </p:cNvSpPr>
            <p:nvPr/>
          </p:nvSpPr>
          <p:spPr bwMode="auto">
            <a:xfrm flipH="1">
              <a:off x="4588138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62"/>
            <p:cNvSpPr>
              <a:spLocks noChangeArrowheads="1"/>
            </p:cNvSpPr>
            <p:nvPr/>
          </p:nvSpPr>
          <p:spPr bwMode="auto">
            <a:xfrm flipH="1">
              <a:off x="4548195" y="23926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163"/>
            <p:cNvSpPr>
              <a:spLocks noChangeArrowheads="1"/>
            </p:cNvSpPr>
            <p:nvPr/>
          </p:nvSpPr>
          <p:spPr bwMode="auto">
            <a:xfrm flipH="1">
              <a:off x="4430554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165"/>
            <p:cNvSpPr>
              <a:spLocks noChangeArrowheads="1"/>
            </p:cNvSpPr>
            <p:nvPr/>
          </p:nvSpPr>
          <p:spPr bwMode="auto">
            <a:xfrm flipH="1">
              <a:off x="4664338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AutoShape 22"/>
            <p:cNvSpPr>
              <a:spLocks noChangeArrowheads="1"/>
            </p:cNvSpPr>
            <p:nvPr/>
          </p:nvSpPr>
          <p:spPr bwMode="auto">
            <a:xfrm>
              <a:off x="4692004" y="23622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162"/>
            <p:cNvSpPr>
              <a:spLocks noChangeArrowheads="1"/>
            </p:cNvSpPr>
            <p:nvPr/>
          </p:nvSpPr>
          <p:spPr bwMode="auto">
            <a:xfrm flipH="1">
              <a:off x="4927406" y="25228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163"/>
            <p:cNvSpPr>
              <a:spLocks noChangeArrowheads="1"/>
            </p:cNvSpPr>
            <p:nvPr/>
          </p:nvSpPr>
          <p:spPr bwMode="auto">
            <a:xfrm flipH="1">
              <a:off x="4809765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Oval 165"/>
            <p:cNvSpPr>
              <a:spLocks noChangeArrowheads="1"/>
            </p:cNvSpPr>
            <p:nvPr/>
          </p:nvSpPr>
          <p:spPr bwMode="auto">
            <a:xfrm flipH="1">
              <a:off x="5043549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62"/>
            <p:cNvSpPr>
              <a:spLocks noChangeArrowheads="1"/>
            </p:cNvSpPr>
            <p:nvPr/>
          </p:nvSpPr>
          <p:spPr bwMode="auto">
            <a:xfrm flipH="1">
              <a:off x="5005395" y="24605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63"/>
            <p:cNvSpPr>
              <a:spLocks noChangeArrowheads="1"/>
            </p:cNvSpPr>
            <p:nvPr/>
          </p:nvSpPr>
          <p:spPr bwMode="auto">
            <a:xfrm flipH="1">
              <a:off x="4887754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165"/>
            <p:cNvSpPr>
              <a:spLocks noChangeArrowheads="1"/>
            </p:cNvSpPr>
            <p:nvPr/>
          </p:nvSpPr>
          <p:spPr bwMode="auto">
            <a:xfrm flipH="1">
              <a:off x="5121538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 flipH="1">
              <a:off x="5081595" y="23926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 flipH="1">
              <a:off x="4963954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165"/>
            <p:cNvSpPr>
              <a:spLocks noChangeArrowheads="1"/>
            </p:cNvSpPr>
            <p:nvPr/>
          </p:nvSpPr>
          <p:spPr bwMode="auto">
            <a:xfrm flipH="1">
              <a:off x="5197738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AutoShape 22"/>
            <p:cNvSpPr>
              <a:spLocks noChangeArrowheads="1"/>
            </p:cNvSpPr>
            <p:nvPr/>
          </p:nvSpPr>
          <p:spPr bwMode="auto">
            <a:xfrm>
              <a:off x="5225404" y="23622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162"/>
            <p:cNvSpPr>
              <a:spLocks noChangeArrowheads="1"/>
            </p:cNvSpPr>
            <p:nvPr/>
          </p:nvSpPr>
          <p:spPr bwMode="auto">
            <a:xfrm flipH="1">
              <a:off x="5460806" y="25228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163"/>
            <p:cNvSpPr>
              <a:spLocks noChangeArrowheads="1"/>
            </p:cNvSpPr>
            <p:nvPr/>
          </p:nvSpPr>
          <p:spPr bwMode="auto">
            <a:xfrm flipH="1">
              <a:off x="5343165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165"/>
            <p:cNvSpPr>
              <a:spLocks noChangeArrowheads="1"/>
            </p:cNvSpPr>
            <p:nvPr/>
          </p:nvSpPr>
          <p:spPr bwMode="auto">
            <a:xfrm flipH="1">
              <a:off x="5576949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162"/>
            <p:cNvSpPr>
              <a:spLocks noChangeArrowheads="1"/>
            </p:cNvSpPr>
            <p:nvPr/>
          </p:nvSpPr>
          <p:spPr bwMode="auto">
            <a:xfrm flipH="1">
              <a:off x="5538795" y="24605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163"/>
            <p:cNvSpPr>
              <a:spLocks noChangeArrowheads="1"/>
            </p:cNvSpPr>
            <p:nvPr/>
          </p:nvSpPr>
          <p:spPr bwMode="auto">
            <a:xfrm flipH="1">
              <a:off x="5421154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65"/>
            <p:cNvSpPr>
              <a:spLocks noChangeArrowheads="1"/>
            </p:cNvSpPr>
            <p:nvPr/>
          </p:nvSpPr>
          <p:spPr bwMode="auto">
            <a:xfrm flipH="1">
              <a:off x="5654938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162"/>
            <p:cNvSpPr>
              <a:spLocks noChangeArrowheads="1"/>
            </p:cNvSpPr>
            <p:nvPr/>
          </p:nvSpPr>
          <p:spPr bwMode="auto">
            <a:xfrm flipH="1">
              <a:off x="5614995" y="23926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163"/>
            <p:cNvSpPr>
              <a:spLocks noChangeArrowheads="1"/>
            </p:cNvSpPr>
            <p:nvPr/>
          </p:nvSpPr>
          <p:spPr bwMode="auto">
            <a:xfrm flipH="1">
              <a:off x="5497354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165"/>
            <p:cNvSpPr>
              <a:spLocks noChangeArrowheads="1"/>
            </p:cNvSpPr>
            <p:nvPr/>
          </p:nvSpPr>
          <p:spPr bwMode="auto">
            <a:xfrm flipH="1">
              <a:off x="5731138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22"/>
            <p:cNvSpPr>
              <a:spLocks noChangeArrowheads="1"/>
            </p:cNvSpPr>
            <p:nvPr/>
          </p:nvSpPr>
          <p:spPr bwMode="auto">
            <a:xfrm>
              <a:off x="4512225" y="20574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162"/>
            <p:cNvSpPr>
              <a:spLocks noChangeArrowheads="1"/>
            </p:cNvSpPr>
            <p:nvPr/>
          </p:nvSpPr>
          <p:spPr bwMode="auto">
            <a:xfrm flipH="1">
              <a:off x="4747627" y="22180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163"/>
            <p:cNvSpPr>
              <a:spLocks noChangeArrowheads="1"/>
            </p:cNvSpPr>
            <p:nvPr/>
          </p:nvSpPr>
          <p:spPr bwMode="auto">
            <a:xfrm flipH="1">
              <a:off x="4629986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65"/>
            <p:cNvSpPr>
              <a:spLocks noChangeArrowheads="1"/>
            </p:cNvSpPr>
            <p:nvPr/>
          </p:nvSpPr>
          <p:spPr bwMode="auto">
            <a:xfrm flipH="1">
              <a:off x="4863770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162"/>
            <p:cNvSpPr>
              <a:spLocks noChangeArrowheads="1"/>
            </p:cNvSpPr>
            <p:nvPr/>
          </p:nvSpPr>
          <p:spPr bwMode="auto">
            <a:xfrm flipH="1">
              <a:off x="4825616" y="21557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163"/>
            <p:cNvSpPr>
              <a:spLocks noChangeArrowheads="1"/>
            </p:cNvSpPr>
            <p:nvPr/>
          </p:nvSpPr>
          <p:spPr bwMode="auto">
            <a:xfrm flipH="1">
              <a:off x="4707975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165"/>
            <p:cNvSpPr>
              <a:spLocks noChangeArrowheads="1"/>
            </p:cNvSpPr>
            <p:nvPr/>
          </p:nvSpPr>
          <p:spPr bwMode="auto">
            <a:xfrm flipH="1">
              <a:off x="4941759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162"/>
            <p:cNvSpPr>
              <a:spLocks noChangeArrowheads="1"/>
            </p:cNvSpPr>
            <p:nvPr/>
          </p:nvSpPr>
          <p:spPr bwMode="auto">
            <a:xfrm flipH="1">
              <a:off x="4901816" y="20878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163"/>
            <p:cNvSpPr>
              <a:spLocks noChangeArrowheads="1"/>
            </p:cNvSpPr>
            <p:nvPr/>
          </p:nvSpPr>
          <p:spPr bwMode="auto">
            <a:xfrm flipH="1">
              <a:off x="4784175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auto">
            <a:xfrm flipH="1">
              <a:off x="5017959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AutoShape 22"/>
            <p:cNvSpPr>
              <a:spLocks noChangeArrowheads="1"/>
            </p:cNvSpPr>
            <p:nvPr/>
          </p:nvSpPr>
          <p:spPr bwMode="auto">
            <a:xfrm>
              <a:off x="5045625" y="20574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62"/>
            <p:cNvSpPr>
              <a:spLocks noChangeArrowheads="1"/>
            </p:cNvSpPr>
            <p:nvPr/>
          </p:nvSpPr>
          <p:spPr bwMode="auto">
            <a:xfrm flipH="1">
              <a:off x="5281027" y="22180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163"/>
            <p:cNvSpPr>
              <a:spLocks noChangeArrowheads="1"/>
            </p:cNvSpPr>
            <p:nvPr/>
          </p:nvSpPr>
          <p:spPr bwMode="auto">
            <a:xfrm flipH="1">
              <a:off x="5163386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165"/>
            <p:cNvSpPr>
              <a:spLocks noChangeArrowheads="1"/>
            </p:cNvSpPr>
            <p:nvPr/>
          </p:nvSpPr>
          <p:spPr bwMode="auto">
            <a:xfrm flipH="1">
              <a:off x="5397170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162"/>
            <p:cNvSpPr>
              <a:spLocks noChangeArrowheads="1"/>
            </p:cNvSpPr>
            <p:nvPr/>
          </p:nvSpPr>
          <p:spPr bwMode="auto">
            <a:xfrm flipH="1">
              <a:off x="5359016" y="21557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163"/>
            <p:cNvSpPr>
              <a:spLocks noChangeArrowheads="1"/>
            </p:cNvSpPr>
            <p:nvPr/>
          </p:nvSpPr>
          <p:spPr bwMode="auto">
            <a:xfrm flipH="1">
              <a:off x="5241375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65"/>
            <p:cNvSpPr>
              <a:spLocks noChangeArrowheads="1"/>
            </p:cNvSpPr>
            <p:nvPr/>
          </p:nvSpPr>
          <p:spPr bwMode="auto">
            <a:xfrm flipH="1">
              <a:off x="5475159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162"/>
            <p:cNvSpPr>
              <a:spLocks noChangeArrowheads="1"/>
            </p:cNvSpPr>
            <p:nvPr/>
          </p:nvSpPr>
          <p:spPr bwMode="auto">
            <a:xfrm flipH="1">
              <a:off x="5435216" y="20878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163"/>
            <p:cNvSpPr>
              <a:spLocks noChangeArrowheads="1"/>
            </p:cNvSpPr>
            <p:nvPr/>
          </p:nvSpPr>
          <p:spPr bwMode="auto">
            <a:xfrm flipH="1">
              <a:off x="5317575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65"/>
            <p:cNvSpPr>
              <a:spLocks noChangeArrowheads="1"/>
            </p:cNvSpPr>
            <p:nvPr/>
          </p:nvSpPr>
          <p:spPr bwMode="auto">
            <a:xfrm flipH="1">
              <a:off x="5551359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22"/>
            <p:cNvSpPr>
              <a:spLocks noChangeArrowheads="1"/>
            </p:cNvSpPr>
            <p:nvPr/>
          </p:nvSpPr>
          <p:spPr bwMode="auto">
            <a:xfrm>
              <a:off x="5579025" y="20574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162"/>
            <p:cNvSpPr>
              <a:spLocks noChangeArrowheads="1"/>
            </p:cNvSpPr>
            <p:nvPr/>
          </p:nvSpPr>
          <p:spPr bwMode="auto">
            <a:xfrm flipH="1">
              <a:off x="5814427" y="22180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163"/>
            <p:cNvSpPr>
              <a:spLocks noChangeArrowheads="1"/>
            </p:cNvSpPr>
            <p:nvPr/>
          </p:nvSpPr>
          <p:spPr bwMode="auto">
            <a:xfrm flipH="1">
              <a:off x="5696786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165"/>
            <p:cNvSpPr>
              <a:spLocks noChangeArrowheads="1"/>
            </p:cNvSpPr>
            <p:nvPr/>
          </p:nvSpPr>
          <p:spPr bwMode="auto">
            <a:xfrm flipH="1">
              <a:off x="5930570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 flipH="1">
              <a:off x="5892416" y="21557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 flipH="1">
              <a:off x="5774775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65"/>
            <p:cNvSpPr>
              <a:spLocks noChangeArrowheads="1"/>
            </p:cNvSpPr>
            <p:nvPr/>
          </p:nvSpPr>
          <p:spPr bwMode="auto">
            <a:xfrm flipH="1">
              <a:off x="6008559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62"/>
            <p:cNvSpPr>
              <a:spLocks noChangeArrowheads="1"/>
            </p:cNvSpPr>
            <p:nvPr/>
          </p:nvSpPr>
          <p:spPr bwMode="auto">
            <a:xfrm flipH="1">
              <a:off x="5968616" y="20878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63"/>
            <p:cNvSpPr>
              <a:spLocks noChangeArrowheads="1"/>
            </p:cNvSpPr>
            <p:nvPr/>
          </p:nvSpPr>
          <p:spPr bwMode="auto">
            <a:xfrm flipH="1">
              <a:off x="5850975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65"/>
            <p:cNvSpPr>
              <a:spLocks noChangeArrowheads="1"/>
            </p:cNvSpPr>
            <p:nvPr/>
          </p:nvSpPr>
          <p:spPr bwMode="auto">
            <a:xfrm flipH="1">
              <a:off x="6084759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648200" y="3174330"/>
            <a:ext cx="3336664" cy="1117556"/>
            <a:chOff x="4407480" y="3048000"/>
            <a:chExt cx="4322670" cy="1447800"/>
          </a:xfrm>
        </p:grpSpPr>
        <p:sp>
          <p:nvSpPr>
            <p:cNvPr id="189" name="AutoShape 22"/>
            <p:cNvSpPr>
              <a:spLocks noChangeArrowheads="1"/>
            </p:cNvSpPr>
            <p:nvPr/>
          </p:nvSpPr>
          <p:spPr bwMode="auto">
            <a:xfrm>
              <a:off x="4407480" y="4196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62"/>
            <p:cNvSpPr>
              <a:spLocks noChangeArrowheads="1"/>
            </p:cNvSpPr>
            <p:nvPr/>
          </p:nvSpPr>
          <p:spPr bwMode="auto">
            <a:xfrm flipH="1">
              <a:off x="4642882" y="4416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63"/>
            <p:cNvSpPr>
              <a:spLocks noChangeArrowheads="1"/>
            </p:cNvSpPr>
            <p:nvPr/>
          </p:nvSpPr>
          <p:spPr bwMode="auto">
            <a:xfrm flipH="1">
              <a:off x="4525241" y="4416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64"/>
            <p:cNvSpPr>
              <a:spLocks noChangeArrowheads="1"/>
            </p:cNvSpPr>
            <p:nvPr/>
          </p:nvSpPr>
          <p:spPr bwMode="auto">
            <a:xfrm flipH="1">
              <a:off x="4876665" y="4416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165"/>
            <p:cNvSpPr>
              <a:spLocks noChangeArrowheads="1"/>
            </p:cNvSpPr>
            <p:nvPr/>
          </p:nvSpPr>
          <p:spPr bwMode="auto">
            <a:xfrm flipH="1">
              <a:off x="4759025" y="4416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162"/>
            <p:cNvSpPr>
              <a:spLocks noChangeArrowheads="1"/>
            </p:cNvSpPr>
            <p:nvPr/>
          </p:nvSpPr>
          <p:spPr bwMode="auto">
            <a:xfrm flipH="1">
              <a:off x="4720871" y="4354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163"/>
            <p:cNvSpPr>
              <a:spLocks noChangeArrowheads="1"/>
            </p:cNvSpPr>
            <p:nvPr/>
          </p:nvSpPr>
          <p:spPr bwMode="auto">
            <a:xfrm flipH="1">
              <a:off x="4603230" y="4354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Oval 164"/>
            <p:cNvSpPr>
              <a:spLocks noChangeArrowheads="1"/>
            </p:cNvSpPr>
            <p:nvPr/>
          </p:nvSpPr>
          <p:spPr bwMode="auto">
            <a:xfrm flipH="1">
              <a:off x="4954654" y="4354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165"/>
            <p:cNvSpPr>
              <a:spLocks noChangeArrowheads="1"/>
            </p:cNvSpPr>
            <p:nvPr/>
          </p:nvSpPr>
          <p:spPr bwMode="auto">
            <a:xfrm flipH="1">
              <a:off x="4837014" y="4354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162"/>
            <p:cNvSpPr>
              <a:spLocks noChangeArrowheads="1"/>
            </p:cNvSpPr>
            <p:nvPr/>
          </p:nvSpPr>
          <p:spPr bwMode="auto">
            <a:xfrm flipH="1">
              <a:off x="4797071" y="4286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163"/>
            <p:cNvSpPr>
              <a:spLocks noChangeArrowheads="1"/>
            </p:cNvSpPr>
            <p:nvPr/>
          </p:nvSpPr>
          <p:spPr bwMode="auto">
            <a:xfrm flipH="1">
              <a:off x="4679430" y="4286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164"/>
            <p:cNvSpPr>
              <a:spLocks noChangeArrowheads="1"/>
            </p:cNvSpPr>
            <p:nvPr/>
          </p:nvSpPr>
          <p:spPr bwMode="auto">
            <a:xfrm flipH="1">
              <a:off x="5030854" y="4286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165"/>
            <p:cNvSpPr>
              <a:spLocks noChangeArrowheads="1"/>
            </p:cNvSpPr>
            <p:nvPr/>
          </p:nvSpPr>
          <p:spPr bwMode="auto">
            <a:xfrm flipH="1">
              <a:off x="4913214" y="4286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162"/>
            <p:cNvSpPr>
              <a:spLocks noChangeArrowheads="1"/>
            </p:cNvSpPr>
            <p:nvPr/>
          </p:nvSpPr>
          <p:spPr bwMode="auto">
            <a:xfrm flipH="1">
              <a:off x="4889696" y="4226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163"/>
            <p:cNvSpPr>
              <a:spLocks noChangeArrowheads="1"/>
            </p:cNvSpPr>
            <p:nvPr/>
          </p:nvSpPr>
          <p:spPr bwMode="auto">
            <a:xfrm flipH="1">
              <a:off x="4772055" y="4226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164"/>
            <p:cNvSpPr>
              <a:spLocks noChangeArrowheads="1"/>
            </p:cNvSpPr>
            <p:nvPr/>
          </p:nvSpPr>
          <p:spPr bwMode="auto">
            <a:xfrm flipH="1">
              <a:off x="5123479" y="4226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165"/>
            <p:cNvSpPr>
              <a:spLocks noChangeArrowheads="1"/>
            </p:cNvSpPr>
            <p:nvPr/>
          </p:nvSpPr>
          <p:spPr bwMode="auto">
            <a:xfrm flipH="1">
              <a:off x="5005839" y="4226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AutoShape 22"/>
            <p:cNvSpPr>
              <a:spLocks noChangeArrowheads="1"/>
            </p:cNvSpPr>
            <p:nvPr/>
          </p:nvSpPr>
          <p:spPr bwMode="auto">
            <a:xfrm>
              <a:off x="5105400" y="4196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162"/>
            <p:cNvSpPr>
              <a:spLocks noChangeArrowheads="1"/>
            </p:cNvSpPr>
            <p:nvPr/>
          </p:nvSpPr>
          <p:spPr bwMode="auto">
            <a:xfrm flipH="1">
              <a:off x="5340802" y="4416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163"/>
            <p:cNvSpPr>
              <a:spLocks noChangeArrowheads="1"/>
            </p:cNvSpPr>
            <p:nvPr/>
          </p:nvSpPr>
          <p:spPr bwMode="auto">
            <a:xfrm flipH="1">
              <a:off x="5223161" y="4416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164"/>
            <p:cNvSpPr>
              <a:spLocks noChangeArrowheads="1"/>
            </p:cNvSpPr>
            <p:nvPr/>
          </p:nvSpPr>
          <p:spPr bwMode="auto">
            <a:xfrm flipH="1">
              <a:off x="5574585" y="4416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165"/>
            <p:cNvSpPr>
              <a:spLocks noChangeArrowheads="1"/>
            </p:cNvSpPr>
            <p:nvPr/>
          </p:nvSpPr>
          <p:spPr bwMode="auto">
            <a:xfrm flipH="1">
              <a:off x="5456945" y="4416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162"/>
            <p:cNvSpPr>
              <a:spLocks noChangeArrowheads="1"/>
            </p:cNvSpPr>
            <p:nvPr/>
          </p:nvSpPr>
          <p:spPr bwMode="auto">
            <a:xfrm flipH="1">
              <a:off x="5418791" y="4354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163"/>
            <p:cNvSpPr>
              <a:spLocks noChangeArrowheads="1"/>
            </p:cNvSpPr>
            <p:nvPr/>
          </p:nvSpPr>
          <p:spPr bwMode="auto">
            <a:xfrm flipH="1">
              <a:off x="5301150" y="4354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164"/>
            <p:cNvSpPr>
              <a:spLocks noChangeArrowheads="1"/>
            </p:cNvSpPr>
            <p:nvPr/>
          </p:nvSpPr>
          <p:spPr bwMode="auto">
            <a:xfrm flipH="1">
              <a:off x="5652574" y="4354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165"/>
            <p:cNvSpPr>
              <a:spLocks noChangeArrowheads="1"/>
            </p:cNvSpPr>
            <p:nvPr/>
          </p:nvSpPr>
          <p:spPr bwMode="auto">
            <a:xfrm flipH="1">
              <a:off x="5534934" y="4354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162"/>
            <p:cNvSpPr>
              <a:spLocks noChangeArrowheads="1"/>
            </p:cNvSpPr>
            <p:nvPr/>
          </p:nvSpPr>
          <p:spPr bwMode="auto">
            <a:xfrm flipH="1">
              <a:off x="5494991" y="4286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163"/>
            <p:cNvSpPr>
              <a:spLocks noChangeArrowheads="1"/>
            </p:cNvSpPr>
            <p:nvPr/>
          </p:nvSpPr>
          <p:spPr bwMode="auto">
            <a:xfrm flipH="1">
              <a:off x="5377350" y="4286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164"/>
            <p:cNvSpPr>
              <a:spLocks noChangeArrowheads="1"/>
            </p:cNvSpPr>
            <p:nvPr/>
          </p:nvSpPr>
          <p:spPr bwMode="auto">
            <a:xfrm flipH="1">
              <a:off x="5728774" y="4286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165"/>
            <p:cNvSpPr>
              <a:spLocks noChangeArrowheads="1"/>
            </p:cNvSpPr>
            <p:nvPr/>
          </p:nvSpPr>
          <p:spPr bwMode="auto">
            <a:xfrm flipH="1">
              <a:off x="5611134" y="4286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162"/>
            <p:cNvSpPr>
              <a:spLocks noChangeArrowheads="1"/>
            </p:cNvSpPr>
            <p:nvPr/>
          </p:nvSpPr>
          <p:spPr bwMode="auto">
            <a:xfrm flipH="1">
              <a:off x="5587616" y="4226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163"/>
            <p:cNvSpPr>
              <a:spLocks noChangeArrowheads="1"/>
            </p:cNvSpPr>
            <p:nvPr/>
          </p:nvSpPr>
          <p:spPr bwMode="auto">
            <a:xfrm flipH="1">
              <a:off x="5469975" y="4226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Oval 164"/>
            <p:cNvSpPr>
              <a:spLocks noChangeArrowheads="1"/>
            </p:cNvSpPr>
            <p:nvPr/>
          </p:nvSpPr>
          <p:spPr bwMode="auto">
            <a:xfrm flipH="1">
              <a:off x="5821399" y="4226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165"/>
            <p:cNvSpPr>
              <a:spLocks noChangeArrowheads="1"/>
            </p:cNvSpPr>
            <p:nvPr/>
          </p:nvSpPr>
          <p:spPr bwMode="auto">
            <a:xfrm flipH="1">
              <a:off x="5703759" y="4226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AutoShape 22"/>
            <p:cNvSpPr>
              <a:spLocks noChangeArrowheads="1"/>
            </p:cNvSpPr>
            <p:nvPr/>
          </p:nvSpPr>
          <p:spPr bwMode="auto">
            <a:xfrm>
              <a:off x="5791200" y="4191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162"/>
            <p:cNvSpPr>
              <a:spLocks noChangeArrowheads="1"/>
            </p:cNvSpPr>
            <p:nvPr/>
          </p:nvSpPr>
          <p:spPr bwMode="auto">
            <a:xfrm flipH="1">
              <a:off x="6026602" y="4411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163"/>
            <p:cNvSpPr>
              <a:spLocks noChangeArrowheads="1"/>
            </p:cNvSpPr>
            <p:nvPr/>
          </p:nvSpPr>
          <p:spPr bwMode="auto">
            <a:xfrm flipH="1">
              <a:off x="5908961" y="4411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164"/>
            <p:cNvSpPr>
              <a:spLocks noChangeArrowheads="1"/>
            </p:cNvSpPr>
            <p:nvPr/>
          </p:nvSpPr>
          <p:spPr bwMode="auto">
            <a:xfrm flipH="1">
              <a:off x="6260385" y="4411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165"/>
            <p:cNvSpPr>
              <a:spLocks noChangeArrowheads="1"/>
            </p:cNvSpPr>
            <p:nvPr/>
          </p:nvSpPr>
          <p:spPr bwMode="auto">
            <a:xfrm flipH="1">
              <a:off x="6142745" y="4411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162"/>
            <p:cNvSpPr>
              <a:spLocks noChangeArrowheads="1"/>
            </p:cNvSpPr>
            <p:nvPr/>
          </p:nvSpPr>
          <p:spPr bwMode="auto">
            <a:xfrm flipH="1">
              <a:off x="6104591" y="4348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Oval 163"/>
            <p:cNvSpPr>
              <a:spLocks noChangeArrowheads="1"/>
            </p:cNvSpPr>
            <p:nvPr/>
          </p:nvSpPr>
          <p:spPr bwMode="auto">
            <a:xfrm flipH="1">
              <a:off x="5986950" y="4348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Oval 164"/>
            <p:cNvSpPr>
              <a:spLocks noChangeArrowheads="1"/>
            </p:cNvSpPr>
            <p:nvPr/>
          </p:nvSpPr>
          <p:spPr bwMode="auto">
            <a:xfrm flipH="1">
              <a:off x="6338374" y="4348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165"/>
            <p:cNvSpPr>
              <a:spLocks noChangeArrowheads="1"/>
            </p:cNvSpPr>
            <p:nvPr/>
          </p:nvSpPr>
          <p:spPr bwMode="auto">
            <a:xfrm flipH="1">
              <a:off x="6220734" y="4348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162"/>
            <p:cNvSpPr>
              <a:spLocks noChangeArrowheads="1"/>
            </p:cNvSpPr>
            <p:nvPr/>
          </p:nvSpPr>
          <p:spPr bwMode="auto">
            <a:xfrm flipH="1">
              <a:off x="6180791" y="4281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Oval 163"/>
            <p:cNvSpPr>
              <a:spLocks noChangeArrowheads="1"/>
            </p:cNvSpPr>
            <p:nvPr/>
          </p:nvSpPr>
          <p:spPr bwMode="auto">
            <a:xfrm flipH="1">
              <a:off x="6063150" y="4281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164"/>
            <p:cNvSpPr>
              <a:spLocks noChangeArrowheads="1"/>
            </p:cNvSpPr>
            <p:nvPr/>
          </p:nvSpPr>
          <p:spPr bwMode="auto">
            <a:xfrm flipH="1">
              <a:off x="6414574" y="4281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Oval 165"/>
            <p:cNvSpPr>
              <a:spLocks noChangeArrowheads="1"/>
            </p:cNvSpPr>
            <p:nvPr/>
          </p:nvSpPr>
          <p:spPr bwMode="auto">
            <a:xfrm flipH="1">
              <a:off x="6296934" y="4281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 flipH="1">
              <a:off x="6273416" y="4220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 flipH="1">
              <a:off x="6155775" y="4220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 flipH="1">
              <a:off x="6507199" y="4220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 flipH="1">
              <a:off x="6389559" y="4220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AutoShape 22"/>
            <p:cNvSpPr>
              <a:spLocks noChangeArrowheads="1"/>
            </p:cNvSpPr>
            <p:nvPr/>
          </p:nvSpPr>
          <p:spPr bwMode="auto">
            <a:xfrm>
              <a:off x="6477000" y="4191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Oval 162"/>
            <p:cNvSpPr>
              <a:spLocks noChangeArrowheads="1"/>
            </p:cNvSpPr>
            <p:nvPr/>
          </p:nvSpPr>
          <p:spPr bwMode="auto">
            <a:xfrm flipH="1">
              <a:off x="6712402" y="4411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Oval 163"/>
            <p:cNvSpPr>
              <a:spLocks noChangeArrowheads="1"/>
            </p:cNvSpPr>
            <p:nvPr/>
          </p:nvSpPr>
          <p:spPr bwMode="auto">
            <a:xfrm flipH="1">
              <a:off x="6594761" y="4411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Oval 164"/>
            <p:cNvSpPr>
              <a:spLocks noChangeArrowheads="1"/>
            </p:cNvSpPr>
            <p:nvPr/>
          </p:nvSpPr>
          <p:spPr bwMode="auto">
            <a:xfrm flipH="1">
              <a:off x="6946185" y="4411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Oval 165"/>
            <p:cNvSpPr>
              <a:spLocks noChangeArrowheads="1"/>
            </p:cNvSpPr>
            <p:nvPr/>
          </p:nvSpPr>
          <p:spPr bwMode="auto">
            <a:xfrm flipH="1">
              <a:off x="6828545" y="4411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Oval 162"/>
            <p:cNvSpPr>
              <a:spLocks noChangeArrowheads="1"/>
            </p:cNvSpPr>
            <p:nvPr/>
          </p:nvSpPr>
          <p:spPr bwMode="auto">
            <a:xfrm flipH="1">
              <a:off x="6790391" y="4348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163"/>
            <p:cNvSpPr>
              <a:spLocks noChangeArrowheads="1"/>
            </p:cNvSpPr>
            <p:nvPr/>
          </p:nvSpPr>
          <p:spPr bwMode="auto">
            <a:xfrm flipH="1">
              <a:off x="6672750" y="4348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164"/>
            <p:cNvSpPr>
              <a:spLocks noChangeArrowheads="1"/>
            </p:cNvSpPr>
            <p:nvPr/>
          </p:nvSpPr>
          <p:spPr bwMode="auto">
            <a:xfrm flipH="1">
              <a:off x="7024174" y="4348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Oval 165"/>
            <p:cNvSpPr>
              <a:spLocks noChangeArrowheads="1"/>
            </p:cNvSpPr>
            <p:nvPr/>
          </p:nvSpPr>
          <p:spPr bwMode="auto">
            <a:xfrm flipH="1">
              <a:off x="6906534" y="4348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Oval 162"/>
            <p:cNvSpPr>
              <a:spLocks noChangeArrowheads="1"/>
            </p:cNvSpPr>
            <p:nvPr/>
          </p:nvSpPr>
          <p:spPr bwMode="auto">
            <a:xfrm flipH="1">
              <a:off x="6866591" y="4281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Oval 163"/>
            <p:cNvSpPr>
              <a:spLocks noChangeArrowheads="1"/>
            </p:cNvSpPr>
            <p:nvPr/>
          </p:nvSpPr>
          <p:spPr bwMode="auto">
            <a:xfrm flipH="1">
              <a:off x="6748950" y="4281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Oval 164"/>
            <p:cNvSpPr>
              <a:spLocks noChangeArrowheads="1"/>
            </p:cNvSpPr>
            <p:nvPr/>
          </p:nvSpPr>
          <p:spPr bwMode="auto">
            <a:xfrm flipH="1">
              <a:off x="7100374" y="4281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165"/>
            <p:cNvSpPr>
              <a:spLocks noChangeArrowheads="1"/>
            </p:cNvSpPr>
            <p:nvPr/>
          </p:nvSpPr>
          <p:spPr bwMode="auto">
            <a:xfrm flipH="1">
              <a:off x="6982734" y="4281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Oval 162"/>
            <p:cNvSpPr>
              <a:spLocks noChangeArrowheads="1"/>
            </p:cNvSpPr>
            <p:nvPr/>
          </p:nvSpPr>
          <p:spPr bwMode="auto">
            <a:xfrm flipH="1">
              <a:off x="6959216" y="4220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Oval 163"/>
            <p:cNvSpPr>
              <a:spLocks noChangeArrowheads="1"/>
            </p:cNvSpPr>
            <p:nvPr/>
          </p:nvSpPr>
          <p:spPr bwMode="auto">
            <a:xfrm flipH="1">
              <a:off x="6841575" y="4220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Oval 164"/>
            <p:cNvSpPr>
              <a:spLocks noChangeArrowheads="1"/>
            </p:cNvSpPr>
            <p:nvPr/>
          </p:nvSpPr>
          <p:spPr bwMode="auto">
            <a:xfrm flipH="1">
              <a:off x="7192999" y="4220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Oval 165"/>
            <p:cNvSpPr>
              <a:spLocks noChangeArrowheads="1"/>
            </p:cNvSpPr>
            <p:nvPr/>
          </p:nvSpPr>
          <p:spPr bwMode="auto">
            <a:xfrm flipH="1">
              <a:off x="7075359" y="4220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AutoShape 22"/>
            <p:cNvSpPr>
              <a:spLocks noChangeArrowheads="1"/>
            </p:cNvSpPr>
            <p:nvPr/>
          </p:nvSpPr>
          <p:spPr bwMode="auto">
            <a:xfrm>
              <a:off x="4848255" y="3815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Oval 162"/>
            <p:cNvSpPr>
              <a:spLocks noChangeArrowheads="1"/>
            </p:cNvSpPr>
            <p:nvPr/>
          </p:nvSpPr>
          <p:spPr bwMode="auto">
            <a:xfrm flipH="1">
              <a:off x="5083657" y="4035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63"/>
            <p:cNvSpPr>
              <a:spLocks noChangeArrowheads="1"/>
            </p:cNvSpPr>
            <p:nvPr/>
          </p:nvSpPr>
          <p:spPr bwMode="auto">
            <a:xfrm flipH="1">
              <a:off x="4966016" y="4035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64"/>
            <p:cNvSpPr>
              <a:spLocks noChangeArrowheads="1"/>
            </p:cNvSpPr>
            <p:nvPr/>
          </p:nvSpPr>
          <p:spPr bwMode="auto">
            <a:xfrm flipH="1">
              <a:off x="5317440" y="4035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165"/>
            <p:cNvSpPr>
              <a:spLocks noChangeArrowheads="1"/>
            </p:cNvSpPr>
            <p:nvPr/>
          </p:nvSpPr>
          <p:spPr bwMode="auto">
            <a:xfrm flipH="1">
              <a:off x="5199800" y="4035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162"/>
            <p:cNvSpPr>
              <a:spLocks noChangeArrowheads="1"/>
            </p:cNvSpPr>
            <p:nvPr/>
          </p:nvSpPr>
          <p:spPr bwMode="auto">
            <a:xfrm flipH="1">
              <a:off x="5161646" y="3973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Oval 163"/>
            <p:cNvSpPr>
              <a:spLocks noChangeArrowheads="1"/>
            </p:cNvSpPr>
            <p:nvPr/>
          </p:nvSpPr>
          <p:spPr bwMode="auto">
            <a:xfrm flipH="1">
              <a:off x="5044005" y="3973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164"/>
            <p:cNvSpPr>
              <a:spLocks noChangeArrowheads="1"/>
            </p:cNvSpPr>
            <p:nvPr/>
          </p:nvSpPr>
          <p:spPr bwMode="auto">
            <a:xfrm flipH="1">
              <a:off x="5395429" y="3973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Oval 165"/>
            <p:cNvSpPr>
              <a:spLocks noChangeArrowheads="1"/>
            </p:cNvSpPr>
            <p:nvPr/>
          </p:nvSpPr>
          <p:spPr bwMode="auto">
            <a:xfrm flipH="1">
              <a:off x="5277789" y="3973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Oval 162"/>
            <p:cNvSpPr>
              <a:spLocks noChangeArrowheads="1"/>
            </p:cNvSpPr>
            <p:nvPr/>
          </p:nvSpPr>
          <p:spPr bwMode="auto">
            <a:xfrm flipH="1">
              <a:off x="5237846" y="3905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Oval 163"/>
            <p:cNvSpPr>
              <a:spLocks noChangeArrowheads="1"/>
            </p:cNvSpPr>
            <p:nvPr/>
          </p:nvSpPr>
          <p:spPr bwMode="auto">
            <a:xfrm flipH="1">
              <a:off x="5120205" y="3905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64"/>
            <p:cNvSpPr>
              <a:spLocks noChangeArrowheads="1"/>
            </p:cNvSpPr>
            <p:nvPr/>
          </p:nvSpPr>
          <p:spPr bwMode="auto">
            <a:xfrm flipH="1">
              <a:off x="5471629" y="3905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65"/>
            <p:cNvSpPr>
              <a:spLocks noChangeArrowheads="1"/>
            </p:cNvSpPr>
            <p:nvPr/>
          </p:nvSpPr>
          <p:spPr bwMode="auto">
            <a:xfrm flipH="1">
              <a:off x="5353989" y="3905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62"/>
            <p:cNvSpPr>
              <a:spLocks noChangeArrowheads="1"/>
            </p:cNvSpPr>
            <p:nvPr/>
          </p:nvSpPr>
          <p:spPr bwMode="auto">
            <a:xfrm flipH="1">
              <a:off x="5330471" y="3845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163"/>
            <p:cNvSpPr>
              <a:spLocks noChangeArrowheads="1"/>
            </p:cNvSpPr>
            <p:nvPr/>
          </p:nvSpPr>
          <p:spPr bwMode="auto">
            <a:xfrm flipH="1">
              <a:off x="5212830" y="3845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164"/>
            <p:cNvSpPr>
              <a:spLocks noChangeArrowheads="1"/>
            </p:cNvSpPr>
            <p:nvPr/>
          </p:nvSpPr>
          <p:spPr bwMode="auto">
            <a:xfrm flipH="1">
              <a:off x="5564254" y="3845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Oval 165"/>
            <p:cNvSpPr>
              <a:spLocks noChangeArrowheads="1"/>
            </p:cNvSpPr>
            <p:nvPr/>
          </p:nvSpPr>
          <p:spPr bwMode="auto">
            <a:xfrm flipH="1">
              <a:off x="5446614" y="3845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AutoShape 22"/>
            <p:cNvSpPr>
              <a:spLocks noChangeArrowheads="1"/>
            </p:cNvSpPr>
            <p:nvPr/>
          </p:nvSpPr>
          <p:spPr bwMode="auto">
            <a:xfrm>
              <a:off x="5546175" y="3815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Oval 162"/>
            <p:cNvSpPr>
              <a:spLocks noChangeArrowheads="1"/>
            </p:cNvSpPr>
            <p:nvPr/>
          </p:nvSpPr>
          <p:spPr bwMode="auto">
            <a:xfrm flipH="1">
              <a:off x="5781577" y="4035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Oval 163"/>
            <p:cNvSpPr>
              <a:spLocks noChangeArrowheads="1"/>
            </p:cNvSpPr>
            <p:nvPr/>
          </p:nvSpPr>
          <p:spPr bwMode="auto">
            <a:xfrm flipH="1">
              <a:off x="5663936" y="4035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Oval 164"/>
            <p:cNvSpPr>
              <a:spLocks noChangeArrowheads="1"/>
            </p:cNvSpPr>
            <p:nvPr/>
          </p:nvSpPr>
          <p:spPr bwMode="auto">
            <a:xfrm flipH="1">
              <a:off x="6015360" y="4035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Oval 165"/>
            <p:cNvSpPr>
              <a:spLocks noChangeArrowheads="1"/>
            </p:cNvSpPr>
            <p:nvPr/>
          </p:nvSpPr>
          <p:spPr bwMode="auto">
            <a:xfrm flipH="1">
              <a:off x="5897720" y="4035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Oval 162"/>
            <p:cNvSpPr>
              <a:spLocks noChangeArrowheads="1"/>
            </p:cNvSpPr>
            <p:nvPr/>
          </p:nvSpPr>
          <p:spPr bwMode="auto">
            <a:xfrm flipH="1">
              <a:off x="5859566" y="3973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Oval 163"/>
            <p:cNvSpPr>
              <a:spLocks noChangeArrowheads="1"/>
            </p:cNvSpPr>
            <p:nvPr/>
          </p:nvSpPr>
          <p:spPr bwMode="auto">
            <a:xfrm flipH="1">
              <a:off x="5741925" y="3973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Oval 164"/>
            <p:cNvSpPr>
              <a:spLocks noChangeArrowheads="1"/>
            </p:cNvSpPr>
            <p:nvPr/>
          </p:nvSpPr>
          <p:spPr bwMode="auto">
            <a:xfrm flipH="1">
              <a:off x="6093349" y="3973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Oval 165"/>
            <p:cNvSpPr>
              <a:spLocks noChangeArrowheads="1"/>
            </p:cNvSpPr>
            <p:nvPr/>
          </p:nvSpPr>
          <p:spPr bwMode="auto">
            <a:xfrm flipH="1">
              <a:off x="5975709" y="3973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Oval 162"/>
            <p:cNvSpPr>
              <a:spLocks noChangeArrowheads="1"/>
            </p:cNvSpPr>
            <p:nvPr/>
          </p:nvSpPr>
          <p:spPr bwMode="auto">
            <a:xfrm flipH="1">
              <a:off x="5935766" y="3905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Oval 163"/>
            <p:cNvSpPr>
              <a:spLocks noChangeArrowheads="1"/>
            </p:cNvSpPr>
            <p:nvPr/>
          </p:nvSpPr>
          <p:spPr bwMode="auto">
            <a:xfrm flipH="1">
              <a:off x="5818125" y="3905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Oval 164"/>
            <p:cNvSpPr>
              <a:spLocks noChangeArrowheads="1"/>
            </p:cNvSpPr>
            <p:nvPr/>
          </p:nvSpPr>
          <p:spPr bwMode="auto">
            <a:xfrm flipH="1">
              <a:off x="6169549" y="3905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Oval 165"/>
            <p:cNvSpPr>
              <a:spLocks noChangeArrowheads="1"/>
            </p:cNvSpPr>
            <p:nvPr/>
          </p:nvSpPr>
          <p:spPr bwMode="auto">
            <a:xfrm flipH="1">
              <a:off x="6051909" y="3905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Oval 162"/>
            <p:cNvSpPr>
              <a:spLocks noChangeArrowheads="1"/>
            </p:cNvSpPr>
            <p:nvPr/>
          </p:nvSpPr>
          <p:spPr bwMode="auto">
            <a:xfrm flipH="1">
              <a:off x="6028391" y="3845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Oval 163"/>
            <p:cNvSpPr>
              <a:spLocks noChangeArrowheads="1"/>
            </p:cNvSpPr>
            <p:nvPr/>
          </p:nvSpPr>
          <p:spPr bwMode="auto">
            <a:xfrm flipH="1">
              <a:off x="5910750" y="3845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Oval 164"/>
            <p:cNvSpPr>
              <a:spLocks noChangeArrowheads="1"/>
            </p:cNvSpPr>
            <p:nvPr/>
          </p:nvSpPr>
          <p:spPr bwMode="auto">
            <a:xfrm flipH="1">
              <a:off x="6262174" y="3845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Oval 165"/>
            <p:cNvSpPr>
              <a:spLocks noChangeArrowheads="1"/>
            </p:cNvSpPr>
            <p:nvPr/>
          </p:nvSpPr>
          <p:spPr bwMode="auto">
            <a:xfrm flipH="1">
              <a:off x="6144534" y="3845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AutoShape 22"/>
            <p:cNvSpPr>
              <a:spLocks noChangeArrowheads="1"/>
            </p:cNvSpPr>
            <p:nvPr/>
          </p:nvSpPr>
          <p:spPr bwMode="auto">
            <a:xfrm>
              <a:off x="6231975" y="3810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Oval 162"/>
            <p:cNvSpPr>
              <a:spLocks noChangeArrowheads="1"/>
            </p:cNvSpPr>
            <p:nvPr/>
          </p:nvSpPr>
          <p:spPr bwMode="auto">
            <a:xfrm flipH="1">
              <a:off x="6467377" y="4030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Oval 163"/>
            <p:cNvSpPr>
              <a:spLocks noChangeArrowheads="1"/>
            </p:cNvSpPr>
            <p:nvPr/>
          </p:nvSpPr>
          <p:spPr bwMode="auto">
            <a:xfrm flipH="1">
              <a:off x="6349736" y="4030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Oval 164"/>
            <p:cNvSpPr>
              <a:spLocks noChangeArrowheads="1"/>
            </p:cNvSpPr>
            <p:nvPr/>
          </p:nvSpPr>
          <p:spPr bwMode="auto">
            <a:xfrm flipH="1">
              <a:off x="6701160" y="4030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Oval 165"/>
            <p:cNvSpPr>
              <a:spLocks noChangeArrowheads="1"/>
            </p:cNvSpPr>
            <p:nvPr/>
          </p:nvSpPr>
          <p:spPr bwMode="auto">
            <a:xfrm flipH="1">
              <a:off x="6583520" y="4030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Oval 162"/>
            <p:cNvSpPr>
              <a:spLocks noChangeArrowheads="1"/>
            </p:cNvSpPr>
            <p:nvPr/>
          </p:nvSpPr>
          <p:spPr bwMode="auto">
            <a:xfrm flipH="1">
              <a:off x="6545366" y="3967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163"/>
            <p:cNvSpPr>
              <a:spLocks noChangeArrowheads="1"/>
            </p:cNvSpPr>
            <p:nvPr/>
          </p:nvSpPr>
          <p:spPr bwMode="auto">
            <a:xfrm flipH="1">
              <a:off x="6427725" y="3967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Oval 164"/>
            <p:cNvSpPr>
              <a:spLocks noChangeArrowheads="1"/>
            </p:cNvSpPr>
            <p:nvPr/>
          </p:nvSpPr>
          <p:spPr bwMode="auto">
            <a:xfrm flipH="1">
              <a:off x="6779149" y="3967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165"/>
            <p:cNvSpPr>
              <a:spLocks noChangeArrowheads="1"/>
            </p:cNvSpPr>
            <p:nvPr/>
          </p:nvSpPr>
          <p:spPr bwMode="auto">
            <a:xfrm flipH="1">
              <a:off x="6661509" y="3967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162"/>
            <p:cNvSpPr>
              <a:spLocks noChangeArrowheads="1"/>
            </p:cNvSpPr>
            <p:nvPr/>
          </p:nvSpPr>
          <p:spPr bwMode="auto">
            <a:xfrm flipH="1">
              <a:off x="6621566" y="3900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Oval 163"/>
            <p:cNvSpPr>
              <a:spLocks noChangeArrowheads="1"/>
            </p:cNvSpPr>
            <p:nvPr/>
          </p:nvSpPr>
          <p:spPr bwMode="auto">
            <a:xfrm flipH="1">
              <a:off x="6503925" y="3900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64"/>
            <p:cNvSpPr>
              <a:spLocks noChangeArrowheads="1"/>
            </p:cNvSpPr>
            <p:nvPr/>
          </p:nvSpPr>
          <p:spPr bwMode="auto">
            <a:xfrm flipH="1">
              <a:off x="6855349" y="3900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65"/>
            <p:cNvSpPr>
              <a:spLocks noChangeArrowheads="1"/>
            </p:cNvSpPr>
            <p:nvPr/>
          </p:nvSpPr>
          <p:spPr bwMode="auto">
            <a:xfrm flipH="1">
              <a:off x="6737709" y="3900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162"/>
            <p:cNvSpPr>
              <a:spLocks noChangeArrowheads="1"/>
            </p:cNvSpPr>
            <p:nvPr/>
          </p:nvSpPr>
          <p:spPr bwMode="auto">
            <a:xfrm flipH="1">
              <a:off x="6714191" y="3839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163"/>
            <p:cNvSpPr>
              <a:spLocks noChangeArrowheads="1"/>
            </p:cNvSpPr>
            <p:nvPr/>
          </p:nvSpPr>
          <p:spPr bwMode="auto">
            <a:xfrm flipH="1">
              <a:off x="6596550" y="3839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164"/>
            <p:cNvSpPr>
              <a:spLocks noChangeArrowheads="1"/>
            </p:cNvSpPr>
            <p:nvPr/>
          </p:nvSpPr>
          <p:spPr bwMode="auto">
            <a:xfrm flipH="1">
              <a:off x="6947974" y="3839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Oval 165"/>
            <p:cNvSpPr>
              <a:spLocks noChangeArrowheads="1"/>
            </p:cNvSpPr>
            <p:nvPr/>
          </p:nvSpPr>
          <p:spPr bwMode="auto">
            <a:xfrm flipH="1">
              <a:off x="6830334" y="3839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AutoShape 22"/>
            <p:cNvSpPr>
              <a:spLocks noChangeArrowheads="1"/>
            </p:cNvSpPr>
            <p:nvPr/>
          </p:nvSpPr>
          <p:spPr bwMode="auto">
            <a:xfrm>
              <a:off x="6917775" y="3810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Oval 162"/>
            <p:cNvSpPr>
              <a:spLocks noChangeArrowheads="1"/>
            </p:cNvSpPr>
            <p:nvPr/>
          </p:nvSpPr>
          <p:spPr bwMode="auto">
            <a:xfrm flipH="1">
              <a:off x="7153177" y="4030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163"/>
            <p:cNvSpPr>
              <a:spLocks noChangeArrowheads="1"/>
            </p:cNvSpPr>
            <p:nvPr/>
          </p:nvSpPr>
          <p:spPr bwMode="auto">
            <a:xfrm flipH="1">
              <a:off x="7035536" y="4030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64"/>
            <p:cNvSpPr>
              <a:spLocks noChangeArrowheads="1"/>
            </p:cNvSpPr>
            <p:nvPr/>
          </p:nvSpPr>
          <p:spPr bwMode="auto">
            <a:xfrm flipH="1">
              <a:off x="7386960" y="4030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65"/>
            <p:cNvSpPr>
              <a:spLocks noChangeArrowheads="1"/>
            </p:cNvSpPr>
            <p:nvPr/>
          </p:nvSpPr>
          <p:spPr bwMode="auto">
            <a:xfrm flipH="1">
              <a:off x="7269320" y="4030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62"/>
            <p:cNvSpPr>
              <a:spLocks noChangeArrowheads="1"/>
            </p:cNvSpPr>
            <p:nvPr/>
          </p:nvSpPr>
          <p:spPr bwMode="auto">
            <a:xfrm flipH="1">
              <a:off x="7231166" y="3967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63"/>
            <p:cNvSpPr>
              <a:spLocks noChangeArrowheads="1"/>
            </p:cNvSpPr>
            <p:nvPr/>
          </p:nvSpPr>
          <p:spPr bwMode="auto">
            <a:xfrm flipH="1">
              <a:off x="7113525" y="3967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64"/>
            <p:cNvSpPr>
              <a:spLocks noChangeArrowheads="1"/>
            </p:cNvSpPr>
            <p:nvPr/>
          </p:nvSpPr>
          <p:spPr bwMode="auto">
            <a:xfrm flipH="1">
              <a:off x="7464949" y="3967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Oval 165"/>
            <p:cNvSpPr>
              <a:spLocks noChangeArrowheads="1"/>
            </p:cNvSpPr>
            <p:nvPr/>
          </p:nvSpPr>
          <p:spPr bwMode="auto">
            <a:xfrm flipH="1">
              <a:off x="7347309" y="3967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Oval 162"/>
            <p:cNvSpPr>
              <a:spLocks noChangeArrowheads="1"/>
            </p:cNvSpPr>
            <p:nvPr/>
          </p:nvSpPr>
          <p:spPr bwMode="auto">
            <a:xfrm flipH="1">
              <a:off x="7307366" y="3900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63"/>
            <p:cNvSpPr>
              <a:spLocks noChangeArrowheads="1"/>
            </p:cNvSpPr>
            <p:nvPr/>
          </p:nvSpPr>
          <p:spPr bwMode="auto">
            <a:xfrm flipH="1">
              <a:off x="7189725" y="3900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164"/>
            <p:cNvSpPr>
              <a:spLocks noChangeArrowheads="1"/>
            </p:cNvSpPr>
            <p:nvPr/>
          </p:nvSpPr>
          <p:spPr bwMode="auto">
            <a:xfrm flipH="1">
              <a:off x="7541149" y="3900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Oval 165"/>
            <p:cNvSpPr>
              <a:spLocks noChangeArrowheads="1"/>
            </p:cNvSpPr>
            <p:nvPr/>
          </p:nvSpPr>
          <p:spPr bwMode="auto">
            <a:xfrm flipH="1">
              <a:off x="7423509" y="3900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162"/>
            <p:cNvSpPr>
              <a:spLocks noChangeArrowheads="1"/>
            </p:cNvSpPr>
            <p:nvPr/>
          </p:nvSpPr>
          <p:spPr bwMode="auto">
            <a:xfrm flipH="1">
              <a:off x="7399991" y="3839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Oval 163"/>
            <p:cNvSpPr>
              <a:spLocks noChangeArrowheads="1"/>
            </p:cNvSpPr>
            <p:nvPr/>
          </p:nvSpPr>
          <p:spPr bwMode="auto">
            <a:xfrm flipH="1">
              <a:off x="7282350" y="3839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Oval 164"/>
            <p:cNvSpPr>
              <a:spLocks noChangeArrowheads="1"/>
            </p:cNvSpPr>
            <p:nvPr/>
          </p:nvSpPr>
          <p:spPr bwMode="auto">
            <a:xfrm flipH="1">
              <a:off x="7633774" y="3839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Oval 165"/>
            <p:cNvSpPr>
              <a:spLocks noChangeArrowheads="1"/>
            </p:cNvSpPr>
            <p:nvPr/>
          </p:nvSpPr>
          <p:spPr bwMode="auto">
            <a:xfrm flipH="1">
              <a:off x="7516134" y="3839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AutoShape 22"/>
            <p:cNvSpPr>
              <a:spLocks noChangeArrowheads="1"/>
            </p:cNvSpPr>
            <p:nvPr/>
          </p:nvSpPr>
          <p:spPr bwMode="auto">
            <a:xfrm>
              <a:off x="5289030" y="3434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162"/>
            <p:cNvSpPr>
              <a:spLocks noChangeArrowheads="1"/>
            </p:cNvSpPr>
            <p:nvPr/>
          </p:nvSpPr>
          <p:spPr bwMode="auto">
            <a:xfrm flipH="1">
              <a:off x="5524432" y="3654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163"/>
            <p:cNvSpPr>
              <a:spLocks noChangeArrowheads="1"/>
            </p:cNvSpPr>
            <p:nvPr/>
          </p:nvSpPr>
          <p:spPr bwMode="auto">
            <a:xfrm flipH="1">
              <a:off x="5406791" y="3654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Oval 164"/>
            <p:cNvSpPr>
              <a:spLocks noChangeArrowheads="1"/>
            </p:cNvSpPr>
            <p:nvPr/>
          </p:nvSpPr>
          <p:spPr bwMode="auto">
            <a:xfrm flipH="1">
              <a:off x="5758215" y="3654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Oval 165"/>
            <p:cNvSpPr>
              <a:spLocks noChangeArrowheads="1"/>
            </p:cNvSpPr>
            <p:nvPr/>
          </p:nvSpPr>
          <p:spPr bwMode="auto">
            <a:xfrm flipH="1">
              <a:off x="5640575" y="3654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Oval 162"/>
            <p:cNvSpPr>
              <a:spLocks noChangeArrowheads="1"/>
            </p:cNvSpPr>
            <p:nvPr/>
          </p:nvSpPr>
          <p:spPr bwMode="auto">
            <a:xfrm flipH="1">
              <a:off x="5602421" y="3592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Oval 163"/>
            <p:cNvSpPr>
              <a:spLocks noChangeArrowheads="1"/>
            </p:cNvSpPr>
            <p:nvPr/>
          </p:nvSpPr>
          <p:spPr bwMode="auto">
            <a:xfrm flipH="1">
              <a:off x="5484780" y="3592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Oval 164"/>
            <p:cNvSpPr>
              <a:spLocks noChangeArrowheads="1"/>
            </p:cNvSpPr>
            <p:nvPr/>
          </p:nvSpPr>
          <p:spPr bwMode="auto">
            <a:xfrm flipH="1">
              <a:off x="5836204" y="3592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Oval 165"/>
            <p:cNvSpPr>
              <a:spLocks noChangeArrowheads="1"/>
            </p:cNvSpPr>
            <p:nvPr/>
          </p:nvSpPr>
          <p:spPr bwMode="auto">
            <a:xfrm flipH="1">
              <a:off x="5718564" y="3592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Oval 162"/>
            <p:cNvSpPr>
              <a:spLocks noChangeArrowheads="1"/>
            </p:cNvSpPr>
            <p:nvPr/>
          </p:nvSpPr>
          <p:spPr bwMode="auto">
            <a:xfrm flipH="1">
              <a:off x="5678621" y="3524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Oval 163"/>
            <p:cNvSpPr>
              <a:spLocks noChangeArrowheads="1"/>
            </p:cNvSpPr>
            <p:nvPr/>
          </p:nvSpPr>
          <p:spPr bwMode="auto">
            <a:xfrm flipH="1">
              <a:off x="5560980" y="3524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Oval 164"/>
            <p:cNvSpPr>
              <a:spLocks noChangeArrowheads="1"/>
            </p:cNvSpPr>
            <p:nvPr/>
          </p:nvSpPr>
          <p:spPr bwMode="auto">
            <a:xfrm flipH="1">
              <a:off x="5912404" y="3524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Oval 165"/>
            <p:cNvSpPr>
              <a:spLocks noChangeArrowheads="1"/>
            </p:cNvSpPr>
            <p:nvPr/>
          </p:nvSpPr>
          <p:spPr bwMode="auto">
            <a:xfrm flipH="1">
              <a:off x="5794764" y="3524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Oval 162"/>
            <p:cNvSpPr>
              <a:spLocks noChangeArrowheads="1"/>
            </p:cNvSpPr>
            <p:nvPr/>
          </p:nvSpPr>
          <p:spPr bwMode="auto">
            <a:xfrm flipH="1">
              <a:off x="5771246" y="3464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Oval 163"/>
            <p:cNvSpPr>
              <a:spLocks noChangeArrowheads="1"/>
            </p:cNvSpPr>
            <p:nvPr/>
          </p:nvSpPr>
          <p:spPr bwMode="auto">
            <a:xfrm flipH="1">
              <a:off x="5653605" y="3464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Oval 164"/>
            <p:cNvSpPr>
              <a:spLocks noChangeArrowheads="1"/>
            </p:cNvSpPr>
            <p:nvPr/>
          </p:nvSpPr>
          <p:spPr bwMode="auto">
            <a:xfrm flipH="1">
              <a:off x="6005029" y="3464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Oval 165"/>
            <p:cNvSpPr>
              <a:spLocks noChangeArrowheads="1"/>
            </p:cNvSpPr>
            <p:nvPr/>
          </p:nvSpPr>
          <p:spPr bwMode="auto">
            <a:xfrm flipH="1">
              <a:off x="5887389" y="3464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AutoShape 22"/>
            <p:cNvSpPr>
              <a:spLocks noChangeArrowheads="1"/>
            </p:cNvSpPr>
            <p:nvPr/>
          </p:nvSpPr>
          <p:spPr bwMode="auto">
            <a:xfrm>
              <a:off x="5986950" y="3434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Oval 162"/>
            <p:cNvSpPr>
              <a:spLocks noChangeArrowheads="1"/>
            </p:cNvSpPr>
            <p:nvPr/>
          </p:nvSpPr>
          <p:spPr bwMode="auto">
            <a:xfrm flipH="1">
              <a:off x="6222352" y="3654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Oval 163"/>
            <p:cNvSpPr>
              <a:spLocks noChangeArrowheads="1"/>
            </p:cNvSpPr>
            <p:nvPr/>
          </p:nvSpPr>
          <p:spPr bwMode="auto">
            <a:xfrm flipH="1">
              <a:off x="6104711" y="3654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Oval 164"/>
            <p:cNvSpPr>
              <a:spLocks noChangeArrowheads="1"/>
            </p:cNvSpPr>
            <p:nvPr/>
          </p:nvSpPr>
          <p:spPr bwMode="auto">
            <a:xfrm flipH="1">
              <a:off x="6456135" y="3654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Oval 165"/>
            <p:cNvSpPr>
              <a:spLocks noChangeArrowheads="1"/>
            </p:cNvSpPr>
            <p:nvPr/>
          </p:nvSpPr>
          <p:spPr bwMode="auto">
            <a:xfrm flipH="1">
              <a:off x="6338495" y="3654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Oval 162"/>
            <p:cNvSpPr>
              <a:spLocks noChangeArrowheads="1"/>
            </p:cNvSpPr>
            <p:nvPr/>
          </p:nvSpPr>
          <p:spPr bwMode="auto">
            <a:xfrm flipH="1">
              <a:off x="6300341" y="3592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Oval 163"/>
            <p:cNvSpPr>
              <a:spLocks noChangeArrowheads="1"/>
            </p:cNvSpPr>
            <p:nvPr/>
          </p:nvSpPr>
          <p:spPr bwMode="auto">
            <a:xfrm flipH="1">
              <a:off x="6182700" y="3592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Oval 164"/>
            <p:cNvSpPr>
              <a:spLocks noChangeArrowheads="1"/>
            </p:cNvSpPr>
            <p:nvPr/>
          </p:nvSpPr>
          <p:spPr bwMode="auto">
            <a:xfrm flipH="1">
              <a:off x="6534124" y="3592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Oval 165"/>
            <p:cNvSpPr>
              <a:spLocks noChangeArrowheads="1"/>
            </p:cNvSpPr>
            <p:nvPr/>
          </p:nvSpPr>
          <p:spPr bwMode="auto">
            <a:xfrm flipH="1">
              <a:off x="6416484" y="3592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Oval 162"/>
            <p:cNvSpPr>
              <a:spLocks noChangeArrowheads="1"/>
            </p:cNvSpPr>
            <p:nvPr/>
          </p:nvSpPr>
          <p:spPr bwMode="auto">
            <a:xfrm flipH="1">
              <a:off x="6376541" y="3524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Oval 163"/>
            <p:cNvSpPr>
              <a:spLocks noChangeArrowheads="1"/>
            </p:cNvSpPr>
            <p:nvPr/>
          </p:nvSpPr>
          <p:spPr bwMode="auto">
            <a:xfrm flipH="1">
              <a:off x="6258900" y="3524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Oval 164"/>
            <p:cNvSpPr>
              <a:spLocks noChangeArrowheads="1"/>
            </p:cNvSpPr>
            <p:nvPr/>
          </p:nvSpPr>
          <p:spPr bwMode="auto">
            <a:xfrm flipH="1">
              <a:off x="6610324" y="3524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Oval 165"/>
            <p:cNvSpPr>
              <a:spLocks noChangeArrowheads="1"/>
            </p:cNvSpPr>
            <p:nvPr/>
          </p:nvSpPr>
          <p:spPr bwMode="auto">
            <a:xfrm flipH="1">
              <a:off x="6492684" y="3524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Oval 162"/>
            <p:cNvSpPr>
              <a:spLocks noChangeArrowheads="1"/>
            </p:cNvSpPr>
            <p:nvPr/>
          </p:nvSpPr>
          <p:spPr bwMode="auto">
            <a:xfrm flipH="1">
              <a:off x="6469166" y="3464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Oval 163"/>
            <p:cNvSpPr>
              <a:spLocks noChangeArrowheads="1"/>
            </p:cNvSpPr>
            <p:nvPr/>
          </p:nvSpPr>
          <p:spPr bwMode="auto">
            <a:xfrm flipH="1">
              <a:off x="6351525" y="3464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Oval 164"/>
            <p:cNvSpPr>
              <a:spLocks noChangeArrowheads="1"/>
            </p:cNvSpPr>
            <p:nvPr/>
          </p:nvSpPr>
          <p:spPr bwMode="auto">
            <a:xfrm flipH="1">
              <a:off x="6702949" y="3464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Oval 165"/>
            <p:cNvSpPr>
              <a:spLocks noChangeArrowheads="1"/>
            </p:cNvSpPr>
            <p:nvPr/>
          </p:nvSpPr>
          <p:spPr bwMode="auto">
            <a:xfrm flipH="1">
              <a:off x="6585309" y="3464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AutoShape 22"/>
            <p:cNvSpPr>
              <a:spLocks noChangeArrowheads="1"/>
            </p:cNvSpPr>
            <p:nvPr/>
          </p:nvSpPr>
          <p:spPr bwMode="auto">
            <a:xfrm>
              <a:off x="6672750" y="3429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Oval 162"/>
            <p:cNvSpPr>
              <a:spLocks noChangeArrowheads="1"/>
            </p:cNvSpPr>
            <p:nvPr/>
          </p:nvSpPr>
          <p:spPr bwMode="auto">
            <a:xfrm flipH="1">
              <a:off x="6908152" y="3649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Oval 163"/>
            <p:cNvSpPr>
              <a:spLocks noChangeArrowheads="1"/>
            </p:cNvSpPr>
            <p:nvPr/>
          </p:nvSpPr>
          <p:spPr bwMode="auto">
            <a:xfrm flipH="1">
              <a:off x="6790511" y="3649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Oval 164"/>
            <p:cNvSpPr>
              <a:spLocks noChangeArrowheads="1"/>
            </p:cNvSpPr>
            <p:nvPr/>
          </p:nvSpPr>
          <p:spPr bwMode="auto">
            <a:xfrm flipH="1">
              <a:off x="7141935" y="3649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Oval 165"/>
            <p:cNvSpPr>
              <a:spLocks noChangeArrowheads="1"/>
            </p:cNvSpPr>
            <p:nvPr/>
          </p:nvSpPr>
          <p:spPr bwMode="auto">
            <a:xfrm flipH="1">
              <a:off x="7024295" y="3649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" name="Oval 162"/>
            <p:cNvSpPr>
              <a:spLocks noChangeArrowheads="1"/>
            </p:cNvSpPr>
            <p:nvPr/>
          </p:nvSpPr>
          <p:spPr bwMode="auto">
            <a:xfrm flipH="1">
              <a:off x="6986141" y="3586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Oval 163"/>
            <p:cNvSpPr>
              <a:spLocks noChangeArrowheads="1"/>
            </p:cNvSpPr>
            <p:nvPr/>
          </p:nvSpPr>
          <p:spPr bwMode="auto">
            <a:xfrm flipH="1">
              <a:off x="6868500" y="3586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Oval 164"/>
            <p:cNvSpPr>
              <a:spLocks noChangeArrowheads="1"/>
            </p:cNvSpPr>
            <p:nvPr/>
          </p:nvSpPr>
          <p:spPr bwMode="auto">
            <a:xfrm flipH="1">
              <a:off x="7219924" y="3586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Oval 165"/>
            <p:cNvSpPr>
              <a:spLocks noChangeArrowheads="1"/>
            </p:cNvSpPr>
            <p:nvPr/>
          </p:nvSpPr>
          <p:spPr bwMode="auto">
            <a:xfrm flipH="1">
              <a:off x="7102284" y="3586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Oval 162"/>
            <p:cNvSpPr>
              <a:spLocks noChangeArrowheads="1"/>
            </p:cNvSpPr>
            <p:nvPr/>
          </p:nvSpPr>
          <p:spPr bwMode="auto">
            <a:xfrm flipH="1">
              <a:off x="7062341" y="3519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Oval 163"/>
            <p:cNvSpPr>
              <a:spLocks noChangeArrowheads="1"/>
            </p:cNvSpPr>
            <p:nvPr/>
          </p:nvSpPr>
          <p:spPr bwMode="auto">
            <a:xfrm flipH="1">
              <a:off x="6944700" y="3519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Oval 164"/>
            <p:cNvSpPr>
              <a:spLocks noChangeArrowheads="1"/>
            </p:cNvSpPr>
            <p:nvPr/>
          </p:nvSpPr>
          <p:spPr bwMode="auto">
            <a:xfrm flipH="1">
              <a:off x="7296124" y="3519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Oval 165"/>
            <p:cNvSpPr>
              <a:spLocks noChangeArrowheads="1"/>
            </p:cNvSpPr>
            <p:nvPr/>
          </p:nvSpPr>
          <p:spPr bwMode="auto">
            <a:xfrm flipH="1">
              <a:off x="7178484" y="3519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Oval 162"/>
            <p:cNvSpPr>
              <a:spLocks noChangeArrowheads="1"/>
            </p:cNvSpPr>
            <p:nvPr/>
          </p:nvSpPr>
          <p:spPr bwMode="auto">
            <a:xfrm flipH="1">
              <a:off x="7154966" y="3458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" name="Oval 163"/>
            <p:cNvSpPr>
              <a:spLocks noChangeArrowheads="1"/>
            </p:cNvSpPr>
            <p:nvPr/>
          </p:nvSpPr>
          <p:spPr bwMode="auto">
            <a:xfrm flipH="1">
              <a:off x="7037325" y="3458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Oval 164"/>
            <p:cNvSpPr>
              <a:spLocks noChangeArrowheads="1"/>
            </p:cNvSpPr>
            <p:nvPr/>
          </p:nvSpPr>
          <p:spPr bwMode="auto">
            <a:xfrm flipH="1">
              <a:off x="7388749" y="3458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Oval 165"/>
            <p:cNvSpPr>
              <a:spLocks noChangeArrowheads="1"/>
            </p:cNvSpPr>
            <p:nvPr/>
          </p:nvSpPr>
          <p:spPr bwMode="auto">
            <a:xfrm flipH="1">
              <a:off x="7271109" y="3458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AutoShape 22"/>
            <p:cNvSpPr>
              <a:spLocks noChangeArrowheads="1"/>
            </p:cNvSpPr>
            <p:nvPr/>
          </p:nvSpPr>
          <p:spPr bwMode="auto">
            <a:xfrm>
              <a:off x="7358550" y="3429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Oval 162"/>
            <p:cNvSpPr>
              <a:spLocks noChangeArrowheads="1"/>
            </p:cNvSpPr>
            <p:nvPr/>
          </p:nvSpPr>
          <p:spPr bwMode="auto">
            <a:xfrm flipH="1">
              <a:off x="7593952" y="3649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Oval 163"/>
            <p:cNvSpPr>
              <a:spLocks noChangeArrowheads="1"/>
            </p:cNvSpPr>
            <p:nvPr/>
          </p:nvSpPr>
          <p:spPr bwMode="auto">
            <a:xfrm flipH="1">
              <a:off x="7476311" y="3649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Oval 164"/>
            <p:cNvSpPr>
              <a:spLocks noChangeArrowheads="1"/>
            </p:cNvSpPr>
            <p:nvPr/>
          </p:nvSpPr>
          <p:spPr bwMode="auto">
            <a:xfrm flipH="1">
              <a:off x="7827735" y="3649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Oval 165"/>
            <p:cNvSpPr>
              <a:spLocks noChangeArrowheads="1"/>
            </p:cNvSpPr>
            <p:nvPr/>
          </p:nvSpPr>
          <p:spPr bwMode="auto">
            <a:xfrm flipH="1">
              <a:off x="7710095" y="3649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Oval 162"/>
            <p:cNvSpPr>
              <a:spLocks noChangeArrowheads="1"/>
            </p:cNvSpPr>
            <p:nvPr/>
          </p:nvSpPr>
          <p:spPr bwMode="auto">
            <a:xfrm flipH="1">
              <a:off x="7671941" y="3586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Oval 163"/>
            <p:cNvSpPr>
              <a:spLocks noChangeArrowheads="1"/>
            </p:cNvSpPr>
            <p:nvPr/>
          </p:nvSpPr>
          <p:spPr bwMode="auto">
            <a:xfrm flipH="1">
              <a:off x="7554300" y="3586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Oval 164"/>
            <p:cNvSpPr>
              <a:spLocks noChangeArrowheads="1"/>
            </p:cNvSpPr>
            <p:nvPr/>
          </p:nvSpPr>
          <p:spPr bwMode="auto">
            <a:xfrm flipH="1">
              <a:off x="7905724" y="3586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Oval 165"/>
            <p:cNvSpPr>
              <a:spLocks noChangeArrowheads="1"/>
            </p:cNvSpPr>
            <p:nvPr/>
          </p:nvSpPr>
          <p:spPr bwMode="auto">
            <a:xfrm flipH="1">
              <a:off x="7788084" y="3586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Oval 162"/>
            <p:cNvSpPr>
              <a:spLocks noChangeArrowheads="1"/>
            </p:cNvSpPr>
            <p:nvPr/>
          </p:nvSpPr>
          <p:spPr bwMode="auto">
            <a:xfrm flipH="1">
              <a:off x="7748141" y="3519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Oval 163"/>
            <p:cNvSpPr>
              <a:spLocks noChangeArrowheads="1"/>
            </p:cNvSpPr>
            <p:nvPr/>
          </p:nvSpPr>
          <p:spPr bwMode="auto">
            <a:xfrm flipH="1">
              <a:off x="7630500" y="3519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Oval 164"/>
            <p:cNvSpPr>
              <a:spLocks noChangeArrowheads="1"/>
            </p:cNvSpPr>
            <p:nvPr/>
          </p:nvSpPr>
          <p:spPr bwMode="auto">
            <a:xfrm flipH="1">
              <a:off x="7981924" y="3519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Oval 165"/>
            <p:cNvSpPr>
              <a:spLocks noChangeArrowheads="1"/>
            </p:cNvSpPr>
            <p:nvPr/>
          </p:nvSpPr>
          <p:spPr bwMode="auto">
            <a:xfrm flipH="1">
              <a:off x="7864284" y="3519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Oval 162"/>
            <p:cNvSpPr>
              <a:spLocks noChangeArrowheads="1"/>
            </p:cNvSpPr>
            <p:nvPr/>
          </p:nvSpPr>
          <p:spPr bwMode="auto">
            <a:xfrm flipH="1">
              <a:off x="7840766" y="3458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Oval 163"/>
            <p:cNvSpPr>
              <a:spLocks noChangeArrowheads="1"/>
            </p:cNvSpPr>
            <p:nvPr/>
          </p:nvSpPr>
          <p:spPr bwMode="auto">
            <a:xfrm flipH="1">
              <a:off x="7723125" y="3458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Oval 164"/>
            <p:cNvSpPr>
              <a:spLocks noChangeArrowheads="1"/>
            </p:cNvSpPr>
            <p:nvPr/>
          </p:nvSpPr>
          <p:spPr bwMode="auto">
            <a:xfrm flipH="1">
              <a:off x="8074549" y="3458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Oval 165"/>
            <p:cNvSpPr>
              <a:spLocks noChangeArrowheads="1"/>
            </p:cNvSpPr>
            <p:nvPr/>
          </p:nvSpPr>
          <p:spPr bwMode="auto">
            <a:xfrm flipH="1">
              <a:off x="7956909" y="3458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AutoShape 22"/>
            <p:cNvSpPr>
              <a:spLocks noChangeArrowheads="1"/>
            </p:cNvSpPr>
            <p:nvPr/>
          </p:nvSpPr>
          <p:spPr bwMode="auto">
            <a:xfrm>
              <a:off x="5746230" y="3053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Oval 162"/>
            <p:cNvSpPr>
              <a:spLocks noChangeArrowheads="1"/>
            </p:cNvSpPr>
            <p:nvPr/>
          </p:nvSpPr>
          <p:spPr bwMode="auto">
            <a:xfrm flipH="1">
              <a:off x="5981632" y="3273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Oval 163"/>
            <p:cNvSpPr>
              <a:spLocks noChangeArrowheads="1"/>
            </p:cNvSpPr>
            <p:nvPr/>
          </p:nvSpPr>
          <p:spPr bwMode="auto">
            <a:xfrm flipH="1">
              <a:off x="5863991" y="3273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Oval 164"/>
            <p:cNvSpPr>
              <a:spLocks noChangeArrowheads="1"/>
            </p:cNvSpPr>
            <p:nvPr/>
          </p:nvSpPr>
          <p:spPr bwMode="auto">
            <a:xfrm flipH="1">
              <a:off x="6215415" y="3273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Oval 165"/>
            <p:cNvSpPr>
              <a:spLocks noChangeArrowheads="1"/>
            </p:cNvSpPr>
            <p:nvPr/>
          </p:nvSpPr>
          <p:spPr bwMode="auto">
            <a:xfrm flipH="1">
              <a:off x="6097775" y="3273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Oval 162"/>
            <p:cNvSpPr>
              <a:spLocks noChangeArrowheads="1"/>
            </p:cNvSpPr>
            <p:nvPr/>
          </p:nvSpPr>
          <p:spPr bwMode="auto">
            <a:xfrm flipH="1">
              <a:off x="6059621" y="3211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Oval 163"/>
            <p:cNvSpPr>
              <a:spLocks noChangeArrowheads="1"/>
            </p:cNvSpPr>
            <p:nvPr/>
          </p:nvSpPr>
          <p:spPr bwMode="auto">
            <a:xfrm flipH="1">
              <a:off x="5941980" y="3211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Oval 164"/>
            <p:cNvSpPr>
              <a:spLocks noChangeArrowheads="1"/>
            </p:cNvSpPr>
            <p:nvPr/>
          </p:nvSpPr>
          <p:spPr bwMode="auto">
            <a:xfrm flipH="1">
              <a:off x="6293404" y="3211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Oval 165"/>
            <p:cNvSpPr>
              <a:spLocks noChangeArrowheads="1"/>
            </p:cNvSpPr>
            <p:nvPr/>
          </p:nvSpPr>
          <p:spPr bwMode="auto">
            <a:xfrm flipH="1">
              <a:off x="6175764" y="3211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Oval 162"/>
            <p:cNvSpPr>
              <a:spLocks noChangeArrowheads="1"/>
            </p:cNvSpPr>
            <p:nvPr/>
          </p:nvSpPr>
          <p:spPr bwMode="auto">
            <a:xfrm flipH="1">
              <a:off x="6135821" y="3143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Oval 163"/>
            <p:cNvSpPr>
              <a:spLocks noChangeArrowheads="1"/>
            </p:cNvSpPr>
            <p:nvPr/>
          </p:nvSpPr>
          <p:spPr bwMode="auto">
            <a:xfrm flipH="1">
              <a:off x="6018180" y="3143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Oval 164"/>
            <p:cNvSpPr>
              <a:spLocks noChangeArrowheads="1"/>
            </p:cNvSpPr>
            <p:nvPr/>
          </p:nvSpPr>
          <p:spPr bwMode="auto">
            <a:xfrm flipH="1">
              <a:off x="6369604" y="3143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Oval 165"/>
            <p:cNvSpPr>
              <a:spLocks noChangeArrowheads="1"/>
            </p:cNvSpPr>
            <p:nvPr/>
          </p:nvSpPr>
          <p:spPr bwMode="auto">
            <a:xfrm flipH="1">
              <a:off x="6251964" y="3143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Oval 162"/>
            <p:cNvSpPr>
              <a:spLocks noChangeArrowheads="1"/>
            </p:cNvSpPr>
            <p:nvPr/>
          </p:nvSpPr>
          <p:spPr bwMode="auto">
            <a:xfrm flipH="1">
              <a:off x="6228446" y="3083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Oval 163"/>
            <p:cNvSpPr>
              <a:spLocks noChangeArrowheads="1"/>
            </p:cNvSpPr>
            <p:nvPr/>
          </p:nvSpPr>
          <p:spPr bwMode="auto">
            <a:xfrm flipH="1">
              <a:off x="6110805" y="3083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Oval 164"/>
            <p:cNvSpPr>
              <a:spLocks noChangeArrowheads="1"/>
            </p:cNvSpPr>
            <p:nvPr/>
          </p:nvSpPr>
          <p:spPr bwMode="auto">
            <a:xfrm flipH="1">
              <a:off x="6462229" y="3083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Oval 165"/>
            <p:cNvSpPr>
              <a:spLocks noChangeArrowheads="1"/>
            </p:cNvSpPr>
            <p:nvPr/>
          </p:nvSpPr>
          <p:spPr bwMode="auto">
            <a:xfrm flipH="1">
              <a:off x="6344589" y="3083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AutoShape 22"/>
            <p:cNvSpPr>
              <a:spLocks noChangeArrowheads="1"/>
            </p:cNvSpPr>
            <p:nvPr/>
          </p:nvSpPr>
          <p:spPr bwMode="auto">
            <a:xfrm>
              <a:off x="6444150" y="3053233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Oval 162"/>
            <p:cNvSpPr>
              <a:spLocks noChangeArrowheads="1"/>
            </p:cNvSpPr>
            <p:nvPr/>
          </p:nvSpPr>
          <p:spPr bwMode="auto">
            <a:xfrm flipH="1">
              <a:off x="6679552" y="3273415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Oval 163"/>
            <p:cNvSpPr>
              <a:spLocks noChangeArrowheads="1"/>
            </p:cNvSpPr>
            <p:nvPr/>
          </p:nvSpPr>
          <p:spPr bwMode="auto">
            <a:xfrm flipH="1">
              <a:off x="6561911" y="3273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Oval 164"/>
            <p:cNvSpPr>
              <a:spLocks noChangeArrowheads="1"/>
            </p:cNvSpPr>
            <p:nvPr/>
          </p:nvSpPr>
          <p:spPr bwMode="auto">
            <a:xfrm flipH="1">
              <a:off x="6913335" y="3273415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Oval 165"/>
            <p:cNvSpPr>
              <a:spLocks noChangeArrowheads="1"/>
            </p:cNvSpPr>
            <p:nvPr/>
          </p:nvSpPr>
          <p:spPr bwMode="auto">
            <a:xfrm flipH="1">
              <a:off x="6795695" y="3273415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Oval 162"/>
            <p:cNvSpPr>
              <a:spLocks noChangeArrowheads="1"/>
            </p:cNvSpPr>
            <p:nvPr/>
          </p:nvSpPr>
          <p:spPr bwMode="auto">
            <a:xfrm flipH="1">
              <a:off x="6757541" y="321113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Oval 163"/>
            <p:cNvSpPr>
              <a:spLocks noChangeArrowheads="1"/>
            </p:cNvSpPr>
            <p:nvPr/>
          </p:nvSpPr>
          <p:spPr bwMode="auto">
            <a:xfrm flipH="1">
              <a:off x="6639900" y="3211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Oval 164"/>
            <p:cNvSpPr>
              <a:spLocks noChangeArrowheads="1"/>
            </p:cNvSpPr>
            <p:nvPr/>
          </p:nvSpPr>
          <p:spPr bwMode="auto">
            <a:xfrm flipH="1">
              <a:off x="6991324" y="321113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65"/>
            <p:cNvSpPr>
              <a:spLocks noChangeArrowheads="1"/>
            </p:cNvSpPr>
            <p:nvPr/>
          </p:nvSpPr>
          <p:spPr bwMode="auto">
            <a:xfrm flipH="1">
              <a:off x="6873684" y="321113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Oval 162"/>
            <p:cNvSpPr>
              <a:spLocks noChangeArrowheads="1"/>
            </p:cNvSpPr>
            <p:nvPr/>
          </p:nvSpPr>
          <p:spPr bwMode="auto">
            <a:xfrm flipH="1">
              <a:off x="6833741" y="314325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Oval 163"/>
            <p:cNvSpPr>
              <a:spLocks noChangeArrowheads="1"/>
            </p:cNvSpPr>
            <p:nvPr/>
          </p:nvSpPr>
          <p:spPr bwMode="auto">
            <a:xfrm flipH="1">
              <a:off x="6716100" y="3143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Oval 164"/>
            <p:cNvSpPr>
              <a:spLocks noChangeArrowheads="1"/>
            </p:cNvSpPr>
            <p:nvPr/>
          </p:nvSpPr>
          <p:spPr bwMode="auto">
            <a:xfrm flipH="1">
              <a:off x="7067524" y="314325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Oval 165"/>
            <p:cNvSpPr>
              <a:spLocks noChangeArrowheads="1"/>
            </p:cNvSpPr>
            <p:nvPr/>
          </p:nvSpPr>
          <p:spPr bwMode="auto">
            <a:xfrm flipH="1">
              <a:off x="6949884" y="314325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Oval 162"/>
            <p:cNvSpPr>
              <a:spLocks noChangeArrowheads="1"/>
            </p:cNvSpPr>
            <p:nvPr/>
          </p:nvSpPr>
          <p:spPr bwMode="auto">
            <a:xfrm flipH="1">
              <a:off x="6926366" y="3083027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63"/>
            <p:cNvSpPr>
              <a:spLocks noChangeArrowheads="1"/>
            </p:cNvSpPr>
            <p:nvPr/>
          </p:nvSpPr>
          <p:spPr bwMode="auto">
            <a:xfrm flipH="1">
              <a:off x="6808725" y="3083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64"/>
            <p:cNvSpPr>
              <a:spLocks noChangeArrowheads="1"/>
            </p:cNvSpPr>
            <p:nvPr/>
          </p:nvSpPr>
          <p:spPr bwMode="auto">
            <a:xfrm flipH="1">
              <a:off x="7160149" y="3083027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65"/>
            <p:cNvSpPr>
              <a:spLocks noChangeArrowheads="1"/>
            </p:cNvSpPr>
            <p:nvPr/>
          </p:nvSpPr>
          <p:spPr bwMode="auto">
            <a:xfrm flipH="1">
              <a:off x="7042509" y="3083027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AutoShape 22"/>
            <p:cNvSpPr>
              <a:spLocks noChangeArrowheads="1"/>
            </p:cNvSpPr>
            <p:nvPr/>
          </p:nvSpPr>
          <p:spPr bwMode="auto">
            <a:xfrm>
              <a:off x="7129950" y="3048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Oval 162"/>
            <p:cNvSpPr>
              <a:spLocks noChangeArrowheads="1"/>
            </p:cNvSpPr>
            <p:nvPr/>
          </p:nvSpPr>
          <p:spPr bwMode="auto">
            <a:xfrm flipH="1">
              <a:off x="7365352" y="3268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Oval 163"/>
            <p:cNvSpPr>
              <a:spLocks noChangeArrowheads="1"/>
            </p:cNvSpPr>
            <p:nvPr/>
          </p:nvSpPr>
          <p:spPr bwMode="auto">
            <a:xfrm flipH="1">
              <a:off x="7247711" y="3268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Oval 164"/>
            <p:cNvSpPr>
              <a:spLocks noChangeArrowheads="1"/>
            </p:cNvSpPr>
            <p:nvPr/>
          </p:nvSpPr>
          <p:spPr bwMode="auto">
            <a:xfrm flipH="1">
              <a:off x="7599135" y="3268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Oval 165"/>
            <p:cNvSpPr>
              <a:spLocks noChangeArrowheads="1"/>
            </p:cNvSpPr>
            <p:nvPr/>
          </p:nvSpPr>
          <p:spPr bwMode="auto">
            <a:xfrm flipH="1">
              <a:off x="7481495" y="3268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Oval 162"/>
            <p:cNvSpPr>
              <a:spLocks noChangeArrowheads="1"/>
            </p:cNvSpPr>
            <p:nvPr/>
          </p:nvSpPr>
          <p:spPr bwMode="auto">
            <a:xfrm flipH="1">
              <a:off x="7443341" y="3205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Oval 163"/>
            <p:cNvSpPr>
              <a:spLocks noChangeArrowheads="1"/>
            </p:cNvSpPr>
            <p:nvPr/>
          </p:nvSpPr>
          <p:spPr bwMode="auto">
            <a:xfrm flipH="1">
              <a:off x="7325700" y="3205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Oval 164"/>
            <p:cNvSpPr>
              <a:spLocks noChangeArrowheads="1"/>
            </p:cNvSpPr>
            <p:nvPr/>
          </p:nvSpPr>
          <p:spPr bwMode="auto">
            <a:xfrm flipH="1">
              <a:off x="7677124" y="3205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Oval 165"/>
            <p:cNvSpPr>
              <a:spLocks noChangeArrowheads="1"/>
            </p:cNvSpPr>
            <p:nvPr/>
          </p:nvSpPr>
          <p:spPr bwMode="auto">
            <a:xfrm flipH="1">
              <a:off x="7559484" y="3205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Oval 162"/>
            <p:cNvSpPr>
              <a:spLocks noChangeArrowheads="1"/>
            </p:cNvSpPr>
            <p:nvPr/>
          </p:nvSpPr>
          <p:spPr bwMode="auto">
            <a:xfrm flipH="1">
              <a:off x="7519541" y="3138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Oval 163"/>
            <p:cNvSpPr>
              <a:spLocks noChangeArrowheads="1"/>
            </p:cNvSpPr>
            <p:nvPr/>
          </p:nvSpPr>
          <p:spPr bwMode="auto">
            <a:xfrm flipH="1">
              <a:off x="7401900" y="3138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Oval 164"/>
            <p:cNvSpPr>
              <a:spLocks noChangeArrowheads="1"/>
            </p:cNvSpPr>
            <p:nvPr/>
          </p:nvSpPr>
          <p:spPr bwMode="auto">
            <a:xfrm flipH="1">
              <a:off x="7753324" y="3138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Oval 165"/>
            <p:cNvSpPr>
              <a:spLocks noChangeArrowheads="1"/>
            </p:cNvSpPr>
            <p:nvPr/>
          </p:nvSpPr>
          <p:spPr bwMode="auto">
            <a:xfrm flipH="1">
              <a:off x="7635684" y="3138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Oval 162"/>
            <p:cNvSpPr>
              <a:spLocks noChangeArrowheads="1"/>
            </p:cNvSpPr>
            <p:nvPr/>
          </p:nvSpPr>
          <p:spPr bwMode="auto">
            <a:xfrm flipH="1">
              <a:off x="7612166" y="3077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Oval 163"/>
            <p:cNvSpPr>
              <a:spLocks noChangeArrowheads="1"/>
            </p:cNvSpPr>
            <p:nvPr/>
          </p:nvSpPr>
          <p:spPr bwMode="auto">
            <a:xfrm flipH="1">
              <a:off x="7494525" y="3077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Oval 164"/>
            <p:cNvSpPr>
              <a:spLocks noChangeArrowheads="1"/>
            </p:cNvSpPr>
            <p:nvPr/>
          </p:nvSpPr>
          <p:spPr bwMode="auto">
            <a:xfrm flipH="1">
              <a:off x="7845949" y="3077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Oval 165"/>
            <p:cNvSpPr>
              <a:spLocks noChangeArrowheads="1"/>
            </p:cNvSpPr>
            <p:nvPr/>
          </p:nvSpPr>
          <p:spPr bwMode="auto">
            <a:xfrm flipH="1">
              <a:off x="7728309" y="3077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AutoShape 22"/>
            <p:cNvSpPr>
              <a:spLocks noChangeArrowheads="1"/>
            </p:cNvSpPr>
            <p:nvPr/>
          </p:nvSpPr>
          <p:spPr bwMode="auto">
            <a:xfrm>
              <a:off x="7815750" y="3048000"/>
              <a:ext cx="914400" cy="29956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Oval 162"/>
            <p:cNvSpPr>
              <a:spLocks noChangeArrowheads="1"/>
            </p:cNvSpPr>
            <p:nvPr/>
          </p:nvSpPr>
          <p:spPr bwMode="auto">
            <a:xfrm flipH="1">
              <a:off x="8051152" y="326818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Oval 163"/>
            <p:cNvSpPr>
              <a:spLocks noChangeArrowheads="1"/>
            </p:cNvSpPr>
            <p:nvPr/>
          </p:nvSpPr>
          <p:spPr bwMode="auto">
            <a:xfrm flipH="1">
              <a:off x="7933511" y="3268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Oval 164"/>
            <p:cNvSpPr>
              <a:spLocks noChangeArrowheads="1"/>
            </p:cNvSpPr>
            <p:nvPr/>
          </p:nvSpPr>
          <p:spPr bwMode="auto">
            <a:xfrm flipH="1">
              <a:off x="8284935" y="3268182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Oval 165"/>
            <p:cNvSpPr>
              <a:spLocks noChangeArrowheads="1"/>
            </p:cNvSpPr>
            <p:nvPr/>
          </p:nvSpPr>
          <p:spPr bwMode="auto">
            <a:xfrm flipH="1">
              <a:off x="8167295" y="326818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Oval 162"/>
            <p:cNvSpPr>
              <a:spLocks noChangeArrowheads="1"/>
            </p:cNvSpPr>
            <p:nvPr/>
          </p:nvSpPr>
          <p:spPr bwMode="auto">
            <a:xfrm flipH="1">
              <a:off x="8129141" y="320590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Oval 163"/>
            <p:cNvSpPr>
              <a:spLocks noChangeArrowheads="1"/>
            </p:cNvSpPr>
            <p:nvPr/>
          </p:nvSpPr>
          <p:spPr bwMode="auto">
            <a:xfrm flipH="1">
              <a:off x="8011500" y="3205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Oval 164"/>
            <p:cNvSpPr>
              <a:spLocks noChangeArrowheads="1"/>
            </p:cNvSpPr>
            <p:nvPr/>
          </p:nvSpPr>
          <p:spPr bwMode="auto">
            <a:xfrm flipH="1">
              <a:off x="8362924" y="3205901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Oval 165"/>
            <p:cNvSpPr>
              <a:spLocks noChangeArrowheads="1"/>
            </p:cNvSpPr>
            <p:nvPr/>
          </p:nvSpPr>
          <p:spPr bwMode="auto">
            <a:xfrm flipH="1">
              <a:off x="8245284" y="320590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Oval 162"/>
            <p:cNvSpPr>
              <a:spLocks noChangeArrowheads="1"/>
            </p:cNvSpPr>
            <p:nvPr/>
          </p:nvSpPr>
          <p:spPr bwMode="auto">
            <a:xfrm flipH="1">
              <a:off x="8205341" y="313801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Oval 163"/>
            <p:cNvSpPr>
              <a:spLocks noChangeArrowheads="1"/>
            </p:cNvSpPr>
            <p:nvPr/>
          </p:nvSpPr>
          <p:spPr bwMode="auto">
            <a:xfrm flipH="1">
              <a:off x="8087700" y="3138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Oval 164"/>
            <p:cNvSpPr>
              <a:spLocks noChangeArrowheads="1"/>
            </p:cNvSpPr>
            <p:nvPr/>
          </p:nvSpPr>
          <p:spPr bwMode="auto">
            <a:xfrm flipH="1">
              <a:off x="8439124" y="3138019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Oval 165"/>
            <p:cNvSpPr>
              <a:spLocks noChangeArrowheads="1"/>
            </p:cNvSpPr>
            <p:nvPr/>
          </p:nvSpPr>
          <p:spPr bwMode="auto">
            <a:xfrm flipH="1">
              <a:off x="8321484" y="313801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Oval 162"/>
            <p:cNvSpPr>
              <a:spLocks noChangeArrowheads="1"/>
            </p:cNvSpPr>
            <p:nvPr/>
          </p:nvSpPr>
          <p:spPr bwMode="auto">
            <a:xfrm flipH="1">
              <a:off x="8297966" y="3077794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Oval 163"/>
            <p:cNvSpPr>
              <a:spLocks noChangeArrowheads="1"/>
            </p:cNvSpPr>
            <p:nvPr/>
          </p:nvSpPr>
          <p:spPr bwMode="auto">
            <a:xfrm flipH="1">
              <a:off x="8180325" y="3077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Oval 164"/>
            <p:cNvSpPr>
              <a:spLocks noChangeArrowheads="1"/>
            </p:cNvSpPr>
            <p:nvPr/>
          </p:nvSpPr>
          <p:spPr bwMode="auto">
            <a:xfrm flipH="1">
              <a:off x="8531749" y="3077794"/>
              <a:ext cx="85377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Oval 165"/>
            <p:cNvSpPr>
              <a:spLocks noChangeArrowheads="1"/>
            </p:cNvSpPr>
            <p:nvPr/>
          </p:nvSpPr>
          <p:spPr bwMode="auto">
            <a:xfrm flipH="1">
              <a:off x="8414109" y="3077794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5482446" y="1258512"/>
            <a:ext cx="1845419" cy="630375"/>
            <a:chOff x="3810000" y="2057400"/>
            <a:chExt cx="2487221" cy="849607"/>
          </a:xfrm>
        </p:grpSpPr>
        <p:sp>
          <p:nvSpPr>
            <p:cNvPr id="462" name="AutoShape 22"/>
            <p:cNvSpPr>
              <a:spLocks noChangeArrowheads="1"/>
            </p:cNvSpPr>
            <p:nvPr/>
          </p:nvSpPr>
          <p:spPr bwMode="auto">
            <a:xfrm>
              <a:off x="3810000" y="26670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Oval 162"/>
            <p:cNvSpPr>
              <a:spLocks noChangeArrowheads="1"/>
            </p:cNvSpPr>
            <p:nvPr/>
          </p:nvSpPr>
          <p:spPr bwMode="auto">
            <a:xfrm flipH="1">
              <a:off x="4045402" y="28276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Oval 163"/>
            <p:cNvSpPr>
              <a:spLocks noChangeArrowheads="1"/>
            </p:cNvSpPr>
            <p:nvPr/>
          </p:nvSpPr>
          <p:spPr bwMode="auto">
            <a:xfrm flipH="1">
              <a:off x="3927761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Oval 165"/>
            <p:cNvSpPr>
              <a:spLocks noChangeArrowheads="1"/>
            </p:cNvSpPr>
            <p:nvPr/>
          </p:nvSpPr>
          <p:spPr bwMode="auto">
            <a:xfrm flipH="1">
              <a:off x="4161545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Oval 162"/>
            <p:cNvSpPr>
              <a:spLocks noChangeArrowheads="1"/>
            </p:cNvSpPr>
            <p:nvPr/>
          </p:nvSpPr>
          <p:spPr bwMode="auto">
            <a:xfrm flipH="1">
              <a:off x="4123391" y="27653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Oval 163"/>
            <p:cNvSpPr>
              <a:spLocks noChangeArrowheads="1"/>
            </p:cNvSpPr>
            <p:nvPr/>
          </p:nvSpPr>
          <p:spPr bwMode="auto">
            <a:xfrm flipH="1">
              <a:off x="4005750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Oval 165"/>
            <p:cNvSpPr>
              <a:spLocks noChangeArrowheads="1"/>
            </p:cNvSpPr>
            <p:nvPr/>
          </p:nvSpPr>
          <p:spPr bwMode="auto">
            <a:xfrm flipH="1">
              <a:off x="4239534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Oval 162"/>
            <p:cNvSpPr>
              <a:spLocks noChangeArrowheads="1"/>
            </p:cNvSpPr>
            <p:nvPr/>
          </p:nvSpPr>
          <p:spPr bwMode="auto">
            <a:xfrm flipH="1">
              <a:off x="4199591" y="26974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Oval 163"/>
            <p:cNvSpPr>
              <a:spLocks noChangeArrowheads="1"/>
            </p:cNvSpPr>
            <p:nvPr/>
          </p:nvSpPr>
          <p:spPr bwMode="auto">
            <a:xfrm flipH="1">
              <a:off x="4081950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Oval 165"/>
            <p:cNvSpPr>
              <a:spLocks noChangeArrowheads="1"/>
            </p:cNvSpPr>
            <p:nvPr/>
          </p:nvSpPr>
          <p:spPr bwMode="auto">
            <a:xfrm flipH="1">
              <a:off x="4315734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AutoShape 22"/>
            <p:cNvSpPr>
              <a:spLocks noChangeArrowheads="1"/>
            </p:cNvSpPr>
            <p:nvPr/>
          </p:nvSpPr>
          <p:spPr bwMode="auto">
            <a:xfrm>
              <a:off x="4343400" y="26670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Oval 162"/>
            <p:cNvSpPr>
              <a:spLocks noChangeArrowheads="1"/>
            </p:cNvSpPr>
            <p:nvPr/>
          </p:nvSpPr>
          <p:spPr bwMode="auto">
            <a:xfrm flipH="1">
              <a:off x="4578802" y="28276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Oval 163"/>
            <p:cNvSpPr>
              <a:spLocks noChangeArrowheads="1"/>
            </p:cNvSpPr>
            <p:nvPr/>
          </p:nvSpPr>
          <p:spPr bwMode="auto">
            <a:xfrm flipH="1">
              <a:off x="4461161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Oval 165"/>
            <p:cNvSpPr>
              <a:spLocks noChangeArrowheads="1"/>
            </p:cNvSpPr>
            <p:nvPr/>
          </p:nvSpPr>
          <p:spPr bwMode="auto">
            <a:xfrm flipH="1">
              <a:off x="4694945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Oval 162"/>
            <p:cNvSpPr>
              <a:spLocks noChangeArrowheads="1"/>
            </p:cNvSpPr>
            <p:nvPr/>
          </p:nvSpPr>
          <p:spPr bwMode="auto">
            <a:xfrm flipH="1">
              <a:off x="4656791" y="27653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Oval 163"/>
            <p:cNvSpPr>
              <a:spLocks noChangeArrowheads="1"/>
            </p:cNvSpPr>
            <p:nvPr/>
          </p:nvSpPr>
          <p:spPr bwMode="auto">
            <a:xfrm flipH="1">
              <a:off x="4539150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Oval 165"/>
            <p:cNvSpPr>
              <a:spLocks noChangeArrowheads="1"/>
            </p:cNvSpPr>
            <p:nvPr/>
          </p:nvSpPr>
          <p:spPr bwMode="auto">
            <a:xfrm flipH="1">
              <a:off x="4772934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Oval 162"/>
            <p:cNvSpPr>
              <a:spLocks noChangeArrowheads="1"/>
            </p:cNvSpPr>
            <p:nvPr/>
          </p:nvSpPr>
          <p:spPr bwMode="auto">
            <a:xfrm flipH="1">
              <a:off x="4732991" y="26974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Oval 163"/>
            <p:cNvSpPr>
              <a:spLocks noChangeArrowheads="1"/>
            </p:cNvSpPr>
            <p:nvPr/>
          </p:nvSpPr>
          <p:spPr bwMode="auto">
            <a:xfrm flipH="1">
              <a:off x="4615350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Oval 165"/>
            <p:cNvSpPr>
              <a:spLocks noChangeArrowheads="1"/>
            </p:cNvSpPr>
            <p:nvPr/>
          </p:nvSpPr>
          <p:spPr bwMode="auto">
            <a:xfrm flipH="1">
              <a:off x="4849134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AutoShape 22"/>
            <p:cNvSpPr>
              <a:spLocks noChangeArrowheads="1"/>
            </p:cNvSpPr>
            <p:nvPr/>
          </p:nvSpPr>
          <p:spPr bwMode="auto">
            <a:xfrm>
              <a:off x="4876800" y="26670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Oval 162"/>
            <p:cNvSpPr>
              <a:spLocks noChangeArrowheads="1"/>
            </p:cNvSpPr>
            <p:nvPr/>
          </p:nvSpPr>
          <p:spPr bwMode="auto">
            <a:xfrm flipH="1">
              <a:off x="5112202" y="28276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Oval 163"/>
            <p:cNvSpPr>
              <a:spLocks noChangeArrowheads="1"/>
            </p:cNvSpPr>
            <p:nvPr/>
          </p:nvSpPr>
          <p:spPr bwMode="auto">
            <a:xfrm flipH="1">
              <a:off x="4994561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Oval 165"/>
            <p:cNvSpPr>
              <a:spLocks noChangeArrowheads="1"/>
            </p:cNvSpPr>
            <p:nvPr/>
          </p:nvSpPr>
          <p:spPr bwMode="auto">
            <a:xfrm flipH="1">
              <a:off x="5228345" y="28276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Oval 162"/>
            <p:cNvSpPr>
              <a:spLocks noChangeArrowheads="1"/>
            </p:cNvSpPr>
            <p:nvPr/>
          </p:nvSpPr>
          <p:spPr bwMode="auto">
            <a:xfrm flipH="1">
              <a:off x="5190191" y="27653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Oval 163"/>
            <p:cNvSpPr>
              <a:spLocks noChangeArrowheads="1"/>
            </p:cNvSpPr>
            <p:nvPr/>
          </p:nvSpPr>
          <p:spPr bwMode="auto">
            <a:xfrm flipH="1">
              <a:off x="5072550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Oval 165"/>
            <p:cNvSpPr>
              <a:spLocks noChangeArrowheads="1"/>
            </p:cNvSpPr>
            <p:nvPr/>
          </p:nvSpPr>
          <p:spPr bwMode="auto">
            <a:xfrm flipH="1">
              <a:off x="5306334" y="27653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Oval 162"/>
            <p:cNvSpPr>
              <a:spLocks noChangeArrowheads="1"/>
            </p:cNvSpPr>
            <p:nvPr/>
          </p:nvSpPr>
          <p:spPr bwMode="auto">
            <a:xfrm flipH="1">
              <a:off x="5266391" y="26974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Oval 163"/>
            <p:cNvSpPr>
              <a:spLocks noChangeArrowheads="1"/>
            </p:cNvSpPr>
            <p:nvPr/>
          </p:nvSpPr>
          <p:spPr bwMode="auto">
            <a:xfrm flipH="1">
              <a:off x="5148750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Oval 165"/>
            <p:cNvSpPr>
              <a:spLocks noChangeArrowheads="1"/>
            </p:cNvSpPr>
            <p:nvPr/>
          </p:nvSpPr>
          <p:spPr bwMode="auto">
            <a:xfrm flipH="1">
              <a:off x="5382534" y="26974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AutoShape 22"/>
            <p:cNvSpPr>
              <a:spLocks noChangeArrowheads="1"/>
            </p:cNvSpPr>
            <p:nvPr/>
          </p:nvSpPr>
          <p:spPr bwMode="auto">
            <a:xfrm>
              <a:off x="4158604" y="23622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Oval 162"/>
            <p:cNvSpPr>
              <a:spLocks noChangeArrowheads="1"/>
            </p:cNvSpPr>
            <p:nvPr/>
          </p:nvSpPr>
          <p:spPr bwMode="auto">
            <a:xfrm flipH="1">
              <a:off x="4394006" y="25228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Oval 163"/>
            <p:cNvSpPr>
              <a:spLocks noChangeArrowheads="1"/>
            </p:cNvSpPr>
            <p:nvPr/>
          </p:nvSpPr>
          <p:spPr bwMode="auto">
            <a:xfrm flipH="1">
              <a:off x="4276365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Oval 165"/>
            <p:cNvSpPr>
              <a:spLocks noChangeArrowheads="1"/>
            </p:cNvSpPr>
            <p:nvPr/>
          </p:nvSpPr>
          <p:spPr bwMode="auto">
            <a:xfrm flipH="1">
              <a:off x="4510149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Oval 162"/>
            <p:cNvSpPr>
              <a:spLocks noChangeArrowheads="1"/>
            </p:cNvSpPr>
            <p:nvPr/>
          </p:nvSpPr>
          <p:spPr bwMode="auto">
            <a:xfrm flipH="1">
              <a:off x="4471995" y="24605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Oval 163"/>
            <p:cNvSpPr>
              <a:spLocks noChangeArrowheads="1"/>
            </p:cNvSpPr>
            <p:nvPr/>
          </p:nvSpPr>
          <p:spPr bwMode="auto">
            <a:xfrm flipH="1">
              <a:off x="4354354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Oval 165"/>
            <p:cNvSpPr>
              <a:spLocks noChangeArrowheads="1"/>
            </p:cNvSpPr>
            <p:nvPr/>
          </p:nvSpPr>
          <p:spPr bwMode="auto">
            <a:xfrm flipH="1">
              <a:off x="4588138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Oval 162"/>
            <p:cNvSpPr>
              <a:spLocks noChangeArrowheads="1"/>
            </p:cNvSpPr>
            <p:nvPr/>
          </p:nvSpPr>
          <p:spPr bwMode="auto">
            <a:xfrm flipH="1">
              <a:off x="4548195" y="23926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Oval 163"/>
            <p:cNvSpPr>
              <a:spLocks noChangeArrowheads="1"/>
            </p:cNvSpPr>
            <p:nvPr/>
          </p:nvSpPr>
          <p:spPr bwMode="auto">
            <a:xfrm flipH="1">
              <a:off x="4430554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Oval 165"/>
            <p:cNvSpPr>
              <a:spLocks noChangeArrowheads="1"/>
            </p:cNvSpPr>
            <p:nvPr/>
          </p:nvSpPr>
          <p:spPr bwMode="auto">
            <a:xfrm flipH="1">
              <a:off x="4664338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AutoShape 22"/>
            <p:cNvSpPr>
              <a:spLocks noChangeArrowheads="1"/>
            </p:cNvSpPr>
            <p:nvPr/>
          </p:nvSpPr>
          <p:spPr bwMode="auto">
            <a:xfrm>
              <a:off x="4692004" y="23622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Oval 162"/>
            <p:cNvSpPr>
              <a:spLocks noChangeArrowheads="1"/>
            </p:cNvSpPr>
            <p:nvPr/>
          </p:nvSpPr>
          <p:spPr bwMode="auto">
            <a:xfrm flipH="1">
              <a:off x="4927406" y="25228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Oval 163"/>
            <p:cNvSpPr>
              <a:spLocks noChangeArrowheads="1"/>
            </p:cNvSpPr>
            <p:nvPr/>
          </p:nvSpPr>
          <p:spPr bwMode="auto">
            <a:xfrm flipH="1">
              <a:off x="4809765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Oval 165"/>
            <p:cNvSpPr>
              <a:spLocks noChangeArrowheads="1"/>
            </p:cNvSpPr>
            <p:nvPr/>
          </p:nvSpPr>
          <p:spPr bwMode="auto">
            <a:xfrm flipH="1">
              <a:off x="5043549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Oval 162"/>
            <p:cNvSpPr>
              <a:spLocks noChangeArrowheads="1"/>
            </p:cNvSpPr>
            <p:nvPr/>
          </p:nvSpPr>
          <p:spPr bwMode="auto">
            <a:xfrm flipH="1">
              <a:off x="5005395" y="24605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Oval 163"/>
            <p:cNvSpPr>
              <a:spLocks noChangeArrowheads="1"/>
            </p:cNvSpPr>
            <p:nvPr/>
          </p:nvSpPr>
          <p:spPr bwMode="auto">
            <a:xfrm flipH="1">
              <a:off x="4887754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Oval 165"/>
            <p:cNvSpPr>
              <a:spLocks noChangeArrowheads="1"/>
            </p:cNvSpPr>
            <p:nvPr/>
          </p:nvSpPr>
          <p:spPr bwMode="auto">
            <a:xfrm flipH="1">
              <a:off x="5121538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Oval 162"/>
            <p:cNvSpPr>
              <a:spLocks noChangeArrowheads="1"/>
            </p:cNvSpPr>
            <p:nvPr/>
          </p:nvSpPr>
          <p:spPr bwMode="auto">
            <a:xfrm flipH="1">
              <a:off x="5081595" y="23926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Oval 163"/>
            <p:cNvSpPr>
              <a:spLocks noChangeArrowheads="1"/>
            </p:cNvSpPr>
            <p:nvPr/>
          </p:nvSpPr>
          <p:spPr bwMode="auto">
            <a:xfrm flipH="1">
              <a:off x="4963954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Oval 165"/>
            <p:cNvSpPr>
              <a:spLocks noChangeArrowheads="1"/>
            </p:cNvSpPr>
            <p:nvPr/>
          </p:nvSpPr>
          <p:spPr bwMode="auto">
            <a:xfrm flipH="1">
              <a:off x="5197738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AutoShape 22"/>
            <p:cNvSpPr>
              <a:spLocks noChangeArrowheads="1"/>
            </p:cNvSpPr>
            <p:nvPr/>
          </p:nvSpPr>
          <p:spPr bwMode="auto">
            <a:xfrm>
              <a:off x="5225404" y="23622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Oval 162"/>
            <p:cNvSpPr>
              <a:spLocks noChangeArrowheads="1"/>
            </p:cNvSpPr>
            <p:nvPr/>
          </p:nvSpPr>
          <p:spPr bwMode="auto">
            <a:xfrm flipH="1">
              <a:off x="5460806" y="25228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Oval 163"/>
            <p:cNvSpPr>
              <a:spLocks noChangeArrowheads="1"/>
            </p:cNvSpPr>
            <p:nvPr/>
          </p:nvSpPr>
          <p:spPr bwMode="auto">
            <a:xfrm flipH="1">
              <a:off x="5343165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Oval 165"/>
            <p:cNvSpPr>
              <a:spLocks noChangeArrowheads="1"/>
            </p:cNvSpPr>
            <p:nvPr/>
          </p:nvSpPr>
          <p:spPr bwMode="auto">
            <a:xfrm flipH="1">
              <a:off x="5576949" y="25228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Oval 162"/>
            <p:cNvSpPr>
              <a:spLocks noChangeArrowheads="1"/>
            </p:cNvSpPr>
            <p:nvPr/>
          </p:nvSpPr>
          <p:spPr bwMode="auto">
            <a:xfrm flipH="1">
              <a:off x="5538795" y="24605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Oval 163"/>
            <p:cNvSpPr>
              <a:spLocks noChangeArrowheads="1"/>
            </p:cNvSpPr>
            <p:nvPr/>
          </p:nvSpPr>
          <p:spPr bwMode="auto">
            <a:xfrm flipH="1">
              <a:off x="5421154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Oval 165"/>
            <p:cNvSpPr>
              <a:spLocks noChangeArrowheads="1"/>
            </p:cNvSpPr>
            <p:nvPr/>
          </p:nvSpPr>
          <p:spPr bwMode="auto">
            <a:xfrm flipH="1">
              <a:off x="5654938" y="24605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Oval 162"/>
            <p:cNvSpPr>
              <a:spLocks noChangeArrowheads="1"/>
            </p:cNvSpPr>
            <p:nvPr/>
          </p:nvSpPr>
          <p:spPr bwMode="auto">
            <a:xfrm flipH="1">
              <a:off x="5614995" y="23926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Oval 163"/>
            <p:cNvSpPr>
              <a:spLocks noChangeArrowheads="1"/>
            </p:cNvSpPr>
            <p:nvPr/>
          </p:nvSpPr>
          <p:spPr bwMode="auto">
            <a:xfrm flipH="1">
              <a:off x="5497354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Oval 165"/>
            <p:cNvSpPr>
              <a:spLocks noChangeArrowheads="1"/>
            </p:cNvSpPr>
            <p:nvPr/>
          </p:nvSpPr>
          <p:spPr bwMode="auto">
            <a:xfrm flipH="1">
              <a:off x="5731138" y="23926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AutoShape 22"/>
            <p:cNvSpPr>
              <a:spLocks noChangeArrowheads="1"/>
            </p:cNvSpPr>
            <p:nvPr/>
          </p:nvSpPr>
          <p:spPr bwMode="auto">
            <a:xfrm>
              <a:off x="4512225" y="20574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Oval 162"/>
            <p:cNvSpPr>
              <a:spLocks noChangeArrowheads="1"/>
            </p:cNvSpPr>
            <p:nvPr/>
          </p:nvSpPr>
          <p:spPr bwMode="auto">
            <a:xfrm flipH="1">
              <a:off x="4747627" y="22180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Oval 163"/>
            <p:cNvSpPr>
              <a:spLocks noChangeArrowheads="1"/>
            </p:cNvSpPr>
            <p:nvPr/>
          </p:nvSpPr>
          <p:spPr bwMode="auto">
            <a:xfrm flipH="1">
              <a:off x="4629986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Oval 165"/>
            <p:cNvSpPr>
              <a:spLocks noChangeArrowheads="1"/>
            </p:cNvSpPr>
            <p:nvPr/>
          </p:nvSpPr>
          <p:spPr bwMode="auto">
            <a:xfrm flipH="1">
              <a:off x="4863770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Oval 162"/>
            <p:cNvSpPr>
              <a:spLocks noChangeArrowheads="1"/>
            </p:cNvSpPr>
            <p:nvPr/>
          </p:nvSpPr>
          <p:spPr bwMode="auto">
            <a:xfrm flipH="1">
              <a:off x="4825616" y="21557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Oval 163"/>
            <p:cNvSpPr>
              <a:spLocks noChangeArrowheads="1"/>
            </p:cNvSpPr>
            <p:nvPr/>
          </p:nvSpPr>
          <p:spPr bwMode="auto">
            <a:xfrm flipH="1">
              <a:off x="4707975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Oval 165"/>
            <p:cNvSpPr>
              <a:spLocks noChangeArrowheads="1"/>
            </p:cNvSpPr>
            <p:nvPr/>
          </p:nvSpPr>
          <p:spPr bwMode="auto">
            <a:xfrm flipH="1">
              <a:off x="4941759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Oval 162"/>
            <p:cNvSpPr>
              <a:spLocks noChangeArrowheads="1"/>
            </p:cNvSpPr>
            <p:nvPr/>
          </p:nvSpPr>
          <p:spPr bwMode="auto">
            <a:xfrm flipH="1">
              <a:off x="4901816" y="20878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Oval 163"/>
            <p:cNvSpPr>
              <a:spLocks noChangeArrowheads="1"/>
            </p:cNvSpPr>
            <p:nvPr/>
          </p:nvSpPr>
          <p:spPr bwMode="auto">
            <a:xfrm flipH="1">
              <a:off x="4784175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Oval 165"/>
            <p:cNvSpPr>
              <a:spLocks noChangeArrowheads="1"/>
            </p:cNvSpPr>
            <p:nvPr/>
          </p:nvSpPr>
          <p:spPr bwMode="auto">
            <a:xfrm flipH="1">
              <a:off x="5017959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AutoShape 22"/>
            <p:cNvSpPr>
              <a:spLocks noChangeArrowheads="1"/>
            </p:cNvSpPr>
            <p:nvPr/>
          </p:nvSpPr>
          <p:spPr bwMode="auto">
            <a:xfrm>
              <a:off x="5045625" y="20574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Oval 162"/>
            <p:cNvSpPr>
              <a:spLocks noChangeArrowheads="1"/>
            </p:cNvSpPr>
            <p:nvPr/>
          </p:nvSpPr>
          <p:spPr bwMode="auto">
            <a:xfrm flipH="1">
              <a:off x="5281027" y="22180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Oval 163"/>
            <p:cNvSpPr>
              <a:spLocks noChangeArrowheads="1"/>
            </p:cNvSpPr>
            <p:nvPr/>
          </p:nvSpPr>
          <p:spPr bwMode="auto">
            <a:xfrm flipH="1">
              <a:off x="5163386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Oval 165"/>
            <p:cNvSpPr>
              <a:spLocks noChangeArrowheads="1"/>
            </p:cNvSpPr>
            <p:nvPr/>
          </p:nvSpPr>
          <p:spPr bwMode="auto">
            <a:xfrm flipH="1">
              <a:off x="5397170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Oval 162"/>
            <p:cNvSpPr>
              <a:spLocks noChangeArrowheads="1"/>
            </p:cNvSpPr>
            <p:nvPr/>
          </p:nvSpPr>
          <p:spPr bwMode="auto">
            <a:xfrm flipH="1">
              <a:off x="5359016" y="21557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Oval 163"/>
            <p:cNvSpPr>
              <a:spLocks noChangeArrowheads="1"/>
            </p:cNvSpPr>
            <p:nvPr/>
          </p:nvSpPr>
          <p:spPr bwMode="auto">
            <a:xfrm flipH="1">
              <a:off x="5241375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Oval 165"/>
            <p:cNvSpPr>
              <a:spLocks noChangeArrowheads="1"/>
            </p:cNvSpPr>
            <p:nvPr/>
          </p:nvSpPr>
          <p:spPr bwMode="auto">
            <a:xfrm flipH="1">
              <a:off x="5475159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Oval 162"/>
            <p:cNvSpPr>
              <a:spLocks noChangeArrowheads="1"/>
            </p:cNvSpPr>
            <p:nvPr/>
          </p:nvSpPr>
          <p:spPr bwMode="auto">
            <a:xfrm flipH="1">
              <a:off x="5435216" y="20878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Oval 163"/>
            <p:cNvSpPr>
              <a:spLocks noChangeArrowheads="1"/>
            </p:cNvSpPr>
            <p:nvPr/>
          </p:nvSpPr>
          <p:spPr bwMode="auto">
            <a:xfrm flipH="1">
              <a:off x="5317575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Oval 165"/>
            <p:cNvSpPr>
              <a:spLocks noChangeArrowheads="1"/>
            </p:cNvSpPr>
            <p:nvPr/>
          </p:nvSpPr>
          <p:spPr bwMode="auto">
            <a:xfrm flipH="1">
              <a:off x="5551359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AutoShape 22"/>
            <p:cNvSpPr>
              <a:spLocks noChangeArrowheads="1"/>
            </p:cNvSpPr>
            <p:nvPr/>
          </p:nvSpPr>
          <p:spPr bwMode="auto">
            <a:xfrm>
              <a:off x="5579025" y="2057400"/>
              <a:ext cx="718196" cy="240007"/>
            </a:xfrm>
            <a:prstGeom prst="parallelogram">
              <a:avLst>
                <a:gd name="adj" fmla="val 11448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Oval 162"/>
            <p:cNvSpPr>
              <a:spLocks noChangeArrowheads="1"/>
            </p:cNvSpPr>
            <p:nvPr/>
          </p:nvSpPr>
          <p:spPr bwMode="auto">
            <a:xfrm flipH="1">
              <a:off x="5814427" y="2218022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Oval 163"/>
            <p:cNvSpPr>
              <a:spLocks noChangeArrowheads="1"/>
            </p:cNvSpPr>
            <p:nvPr/>
          </p:nvSpPr>
          <p:spPr bwMode="auto">
            <a:xfrm flipH="1">
              <a:off x="5696786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Oval 165"/>
            <p:cNvSpPr>
              <a:spLocks noChangeArrowheads="1"/>
            </p:cNvSpPr>
            <p:nvPr/>
          </p:nvSpPr>
          <p:spPr bwMode="auto">
            <a:xfrm flipH="1">
              <a:off x="5930570" y="2218022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Oval 162"/>
            <p:cNvSpPr>
              <a:spLocks noChangeArrowheads="1"/>
            </p:cNvSpPr>
            <p:nvPr/>
          </p:nvSpPr>
          <p:spPr bwMode="auto">
            <a:xfrm flipH="1">
              <a:off x="5892416" y="2155741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Oval 163"/>
            <p:cNvSpPr>
              <a:spLocks noChangeArrowheads="1"/>
            </p:cNvSpPr>
            <p:nvPr/>
          </p:nvSpPr>
          <p:spPr bwMode="auto">
            <a:xfrm flipH="1">
              <a:off x="5774775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Oval 165"/>
            <p:cNvSpPr>
              <a:spLocks noChangeArrowheads="1"/>
            </p:cNvSpPr>
            <p:nvPr/>
          </p:nvSpPr>
          <p:spPr bwMode="auto">
            <a:xfrm flipH="1">
              <a:off x="6008559" y="2155741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Oval 162"/>
            <p:cNvSpPr>
              <a:spLocks noChangeArrowheads="1"/>
            </p:cNvSpPr>
            <p:nvPr/>
          </p:nvSpPr>
          <p:spPr bwMode="auto">
            <a:xfrm flipH="1">
              <a:off x="5968616" y="2087859"/>
              <a:ext cx="85376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Oval 163"/>
            <p:cNvSpPr>
              <a:spLocks noChangeArrowheads="1"/>
            </p:cNvSpPr>
            <p:nvPr/>
          </p:nvSpPr>
          <p:spPr bwMode="auto">
            <a:xfrm flipH="1">
              <a:off x="5850975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Oval 165"/>
            <p:cNvSpPr>
              <a:spLocks noChangeArrowheads="1"/>
            </p:cNvSpPr>
            <p:nvPr/>
          </p:nvSpPr>
          <p:spPr bwMode="auto">
            <a:xfrm flipH="1">
              <a:off x="6084759" y="2087859"/>
              <a:ext cx="86874" cy="4643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" name="Text Box 6448"/>
          <p:cNvSpPr txBox="1">
            <a:spLocks noChangeArrowheads="1"/>
          </p:cNvSpPr>
          <p:nvPr/>
        </p:nvSpPr>
        <p:spPr bwMode="auto">
          <a:xfrm>
            <a:off x="7691736" y="3816742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Q=</a:t>
            </a:r>
            <a:r>
              <a:rPr lang="en-US" sz="1200" dirty="0" smtClean="0">
                <a:solidFill>
                  <a:prstClr val="black"/>
                </a:solidFill>
              </a:rPr>
              <a:t>16 mincs</a:t>
            </a:r>
          </a:p>
          <a:p>
            <a:pPr>
              <a:tabLst>
                <a:tab pos="230188" algn="l"/>
              </a:tabLst>
            </a:pPr>
            <a:r>
              <a:rPr lang="en-US" sz="1200" i="1" dirty="0" smtClean="0">
                <a:solidFill>
                  <a:prstClr val="black"/>
                </a:solidFill>
              </a:rPr>
              <a:t>K=</a:t>
            </a:r>
            <a:r>
              <a:rPr lang="en-US" sz="1200" dirty="0" smtClean="0">
                <a:solidFill>
                  <a:prstClr val="black"/>
                </a:solidFill>
              </a:rPr>
              <a:t>16 units / minc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3" name="Text Box 6448"/>
          <p:cNvSpPr txBox="1">
            <a:spLocks noChangeArrowheads="1"/>
          </p:cNvSpPr>
          <p:nvPr/>
        </p:nvSpPr>
        <p:spPr bwMode="auto">
          <a:xfrm>
            <a:off x="7680470" y="5057001"/>
            <a:ext cx="10719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12x12 Pixels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4" name="Text Box 6448"/>
          <p:cNvSpPr txBox="1">
            <a:spLocks noChangeArrowheads="1"/>
          </p:cNvSpPr>
          <p:nvPr/>
        </p:nvSpPr>
        <p:spPr bwMode="auto">
          <a:xfrm>
            <a:off x="7706892" y="2251484"/>
            <a:ext cx="1213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Q=</a:t>
            </a:r>
            <a:r>
              <a:rPr lang="en-US" sz="1200" dirty="0">
                <a:solidFill>
                  <a:prstClr val="black"/>
                </a:solidFill>
              </a:rPr>
              <a:t>9</a:t>
            </a:r>
            <a:r>
              <a:rPr lang="en-US" sz="1200" dirty="0" smtClean="0">
                <a:solidFill>
                  <a:prstClr val="black"/>
                </a:solidFill>
              </a:rPr>
              <a:t> mincs</a:t>
            </a:r>
          </a:p>
          <a:p>
            <a:pPr>
              <a:tabLst>
                <a:tab pos="230188" algn="l"/>
              </a:tabLst>
            </a:pPr>
            <a:r>
              <a:rPr lang="en-US" sz="1200" i="1" dirty="0" smtClean="0">
                <a:solidFill>
                  <a:prstClr val="black"/>
                </a:solidFill>
              </a:rPr>
              <a:t>K=</a:t>
            </a:r>
            <a:r>
              <a:rPr lang="en-US" sz="1200" dirty="0">
                <a:solidFill>
                  <a:prstClr val="black"/>
                </a:solidFill>
              </a:rPr>
              <a:t>9</a:t>
            </a:r>
            <a:r>
              <a:rPr lang="en-US" sz="1200" dirty="0" smtClean="0">
                <a:solidFill>
                  <a:prstClr val="black"/>
                </a:solidFill>
              </a:rPr>
              <a:t> units / minc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5" name="Text Box 6448"/>
          <p:cNvSpPr txBox="1">
            <a:spLocks noChangeArrowheads="1"/>
          </p:cNvSpPr>
          <p:nvPr/>
        </p:nvSpPr>
        <p:spPr bwMode="auto">
          <a:xfrm>
            <a:off x="7701626" y="1295400"/>
            <a:ext cx="1213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Q=</a:t>
            </a:r>
            <a:r>
              <a:rPr lang="en-US" sz="1200" dirty="0">
                <a:solidFill>
                  <a:prstClr val="black"/>
                </a:solidFill>
              </a:rPr>
              <a:t>9</a:t>
            </a:r>
            <a:r>
              <a:rPr lang="en-US" sz="1200" dirty="0" smtClean="0">
                <a:solidFill>
                  <a:prstClr val="black"/>
                </a:solidFill>
              </a:rPr>
              <a:t> mincs</a:t>
            </a:r>
          </a:p>
          <a:p>
            <a:pPr>
              <a:tabLst>
                <a:tab pos="230188" algn="l"/>
              </a:tabLst>
            </a:pPr>
            <a:r>
              <a:rPr lang="en-US" sz="1200" i="1" dirty="0" smtClean="0">
                <a:solidFill>
                  <a:prstClr val="black"/>
                </a:solidFill>
              </a:rPr>
              <a:t>K=</a:t>
            </a:r>
            <a:r>
              <a:rPr lang="en-US" sz="1200" dirty="0">
                <a:solidFill>
                  <a:prstClr val="black"/>
                </a:solidFill>
              </a:rPr>
              <a:t>9</a:t>
            </a:r>
            <a:r>
              <a:rPr lang="en-US" sz="1200" dirty="0" smtClean="0">
                <a:solidFill>
                  <a:prstClr val="black"/>
                </a:solidFill>
              </a:rPr>
              <a:t> units / minc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6" name="Line 39"/>
          <p:cNvSpPr>
            <a:spLocks noChangeShapeType="1"/>
          </p:cNvSpPr>
          <p:nvPr/>
        </p:nvSpPr>
        <p:spPr bwMode="auto">
          <a:xfrm flipH="1">
            <a:off x="6585201" y="4298228"/>
            <a:ext cx="119578" cy="1093341"/>
          </a:xfrm>
          <a:prstGeom prst="line">
            <a:avLst/>
          </a:prstGeom>
          <a:noFill/>
          <a:ln w="9525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Rectangle 12349"/>
          <p:cNvSpPr/>
          <p:nvPr/>
        </p:nvSpPr>
        <p:spPr>
          <a:xfrm>
            <a:off x="7381442" y="5715000"/>
            <a:ext cx="1418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207,000 binary wts.</a:t>
            </a:r>
          </a:p>
        </p:txBody>
      </p:sp>
    </p:spTree>
    <p:extLst>
      <p:ext uri="{BB962C8B-B14F-4D97-AF65-F5344CB8AC3E}">
        <p14:creationId xmlns:p14="http://schemas.microsoft.com/office/powerpoint/2010/main" val="24302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Simulation Results: Learning and Recognizing a 40-frame Sequence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7AF1-7C76-4E22-B08E-6574EBCC502A}" type="slidenum">
              <a:rPr lang="en-US" smtClean="0"/>
              <a:t>14</a:t>
            </a:fld>
            <a:endParaRPr lang="en-US" dirty="0"/>
          </a:p>
        </p:txBody>
      </p:sp>
      <p:sp>
        <p:nvSpPr>
          <p:cNvPr id="91" name="Text Box 2770"/>
          <p:cNvSpPr txBox="1">
            <a:spLocks noChangeArrowheads="1"/>
          </p:cNvSpPr>
          <p:nvPr/>
        </p:nvSpPr>
        <p:spPr bwMode="auto">
          <a:xfrm>
            <a:off x="532362" y="876925"/>
            <a:ext cx="77724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0188" indent="-230188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The sequence is presented once.</a:t>
            </a:r>
          </a:p>
          <a:p>
            <a:pPr marL="230188" indent="-230188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 hierarchical spatiotemporal trace formed on the fly.</a:t>
            </a:r>
          </a:p>
          <a:p>
            <a:pPr marL="230188" indent="-230188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When sequence is presented a 2</a:t>
            </a:r>
            <a:r>
              <a:rPr lang="en-US" sz="1200" baseline="30000" dirty="0" smtClean="0">
                <a:solidFill>
                  <a:srgbClr val="000000"/>
                </a:solidFill>
                <a:latin typeface="Calibri"/>
              </a:rPr>
              <a:t>nd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time, the exact same memory trace transpires throughout all levels and time steps.</a:t>
            </a:r>
          </a:p>
        </p:txBody>
      </p:sp>
      <p:pic>
        <p:nvPicPr>
          <p:cNvPr id="2" name="hierarch ST trace first 8f 12x12 real result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752600"/>
            <a:ext cx="6246324" cy="3979863"/>
          </a:xfrm>
          <a:prstGeom prst="rect">
            <a:avLst/>
          </a:prstGeom>
        </p:spPr>
      </p:pic>
      <p:sp>
        <p:nvSpPr>
          <p:cNvPr id="8" name="Text Box 2770"/>
          <p:cNvSpPr txBox="1">
            <a:spLocks noChangeArrowheads="1"/>
          </p:cNvSpPr>
          <p:nvPr/>
        </p:nvSpPr>
        <p:spPr bwMode="auto">
          <a:xfrm>
            <a:off x="74124" y="1802517"/>
            <a:ext cx="2592876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In other words, the model finds the closest matching hypothesis at each moment.  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The L1 mac has stored 40 codes.  Each of these codes represents a particular spatiotemporal hypothesis, i.e., a particular “moment”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On each of the 40  frames, the combined U, H, and D signals to L1 conspire to reactivate the one correct code. 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But the algorithm does not iterate over stored codes. 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 few errors—single unit errors—are made during the recognition trial.  However, they are corrected on the following time steps.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This means that when mapped to hardware, the system is fault tolerant.</a:t>
            </a:r>
          </a:p>
        </p:txBody>
      </p:sp>
    </p:spTree>
    <p:extLst>
      <p:ext uri="{BB962C8B-B14F-4D97-AF65-F5344CB8AC3E}">
        <p14:creationId xmlns:p14="http://schemas.microsoft.com/office/powerpoint/2010/main" val="18088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33400"/>
          </a:xfrm>
        </p:spPr>
        <p:txBody>
          <a:bodyPr/>
          <a:lstStyle/>
          <a:p>
            <a:r>
              <a:rPr lang="en-US" dirty="0" smtClean="0"/>
              <a:t>Formation of a Hierarchical Spatiotemporal SDR Memory Trace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2C5-1EFF-4BB2-AFB8-7F735CFFFF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Box 2770"/>
          <p:cNvSpPr txBox="1">
            <a:spLocks noChangeArrowheads="1"/>
          </p:cNvSpPr>
          <p:nvPr/>
        </p:nvSpPr>
        <p:spPr bwMode="auto">
          <a:xfrm>
            <a:off x="1066800" y="5562600"/>
            <a:ext cx="6231988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One mac per level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Different numbers of clusters per mac at each level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4x5 pixel aperture </a:t>
            </a:r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23" name="Hierarch ST Trace BALL U_D_H_900x495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063245"/>
            <a:ext cx="7086600" cy="3889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78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12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Box 2770"/>
          <p:cNvSpPr txBox="1">
            <a:spLocks noChangeArrowheads="1"/>
          </p:cNvSpPr>
          <p:nvPr/>
        </p:nvSpPr>
        <p:spPr bwMode="auto">
          <a:xfrm>
            <a:off x="1307123" y="1828800"/>
            <a:ext cx="6096000" cy="25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Massive increase in computing power needed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For general probabilistic inference.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TEMECOR’s probabilistic  inference algorithm does constant time storage (learning) AND constant time best-match retrieval.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Of spatiotemporal patterns (sequences)  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Primarily by using SDR instead of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localist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codes.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It can mapped to the new hardware technologies.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Corrects errors through time, fault-tolerant</a:t>
            </a:r>
          </a:p>
          <a:p>
            <a:pPr marL="169863" indent="-169863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4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52400"/>
            <a:ext cx="7162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Massive Increase in Computational Power is Needed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1524000"/>
            <a:ext cx="5562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Moore’s Law is running out: Hitting the physical limit of packing conventional computing elements on chips.</a:t>
            </a:r>
          </a:p>
          <a:p>
            <a:pPr marL="169863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Problem </a:t>
            </a:r>
            <a:r>
              <a:rPr lang="en-US" sz="1600" dirty="0"/>
              <a:t>size is growing at an exponential </a:t>
            </a:r>
            <a:r>
              <a:rPr lang="en-US" sz="1600" dirty="0" smtClean="0"/>
              <a:t>rate</a:t>
            </a:r>
          </a:p>
          <a:p>
            <a:pPr marL="627063" lvl="1" indent="-1698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e.g</a:t>
            </a:r>
            <a:r>
              <a:rPr lang="en-US" sz="1600" dirty="0"/>
              <a:t>., inference over </a:t>
            </a:r>
            <a:r>
              <a:rPr lang="en-US" sz="1600" dirty="0" err="1"/>
              <a:t>tera</a:t>
            </a:r>
            <a:r>
              <a:rPr lang="en-US" sz="1600" dirty="0"/>
              <a:t>/</a:t>
            </a:r>
            <a:r>
              <a:rPr lang="en-US" sz="1600" dirty="0" err="1"/>
              <a:t>peta</a:t>
            </a:r>
            <a:r>
              <a:rPr lang="en-US" sz="1600" dirty="0"/>
              <a:t>-byte databases.</a:t>
            </a:r>
          </a:p>
          <a:p>
            <a:pPr marL="169863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b="1" dirty="0" smtClean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i="1" dirty="0"/>
              <a:t>computational power</a:t>
            </a:r>
            <a:r>
              <a:rPr lang="en-US" sz="1600" dirty="0"/>
              <a:t> must also </a:t>
            </a:r>
            <a:r>
              <a:rPr lang="en-US" sz="1600" dirty="0" smtClean="0"/>
              <a:t>scale </a:t>
            </a:r>
            <a:r>
              <a:rPr lang="en-US" sz="1600" i="1" dirty="0" smtClean="0"/>
              <a:t>exponentially</a:t>
            </a:r>
            <a:r>
              <a:rPr lang="en-US" sz="1600" dirty="0" smtClean="0"/>
              <a:t>.</a:t>
            </a:r>
            <a:endParaRPr lang="en-US" sz="1600" dirty="0"/>
          </a:p>
          <a:p>
            <a:pPr marL="169863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Two possible sources for computational power increase:</a:t>
            </a:r>
          </a:p>
          <a:p>
            <a:pPr marL="628650" lvl="1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Hardware</a:t>
            </a:r>
          </a:p>
          <a:p>
            <a:pPr marL="628650" lvl="1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oftware</a:t>
            </a:r>
            <a:endParaRPr lang="en-US" sz="1600" dirty="0"/>
          </a:p>
          <a:p>
            <a:pPr marL="111125" indent="-1111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/>
              <a:t>New hardware technologies , e.g., memristors, graphenes, spintronics, 3D packing, etc., may bring several orders of mag.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3978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629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Massive Computing Power Increase via Software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Neurithmic Systems  2013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2C5-1EFF-4BB2-AFB8-7F735CFFFFA8}" type="slidenum">
              <a:rPr lang="en-US" smtClean="0"/>
              <a:t>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43000" y="1219200"/>
            <a:ext cx="7010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The greatest gains in computing power will result from a </a:t>
            </a:r>
            <a:r>
              <a:rPr lang="en-US" sz="1600" i="1" dirty="0" smtClean="0"/>
              <a:t>software</a:t>
            </a:r>
            <a:r>
              <a:rPr lang="en-US" sz="1600" dirty="0" smtClean="0"/>
              <a:t> change.</a:t>
            </a:r>
          </a:p>
          <a:p>
            <a:pPr marL="627063" lvl="1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By changing from </a:t>
            </a:r>
            <a:r>
              <a:rPr lang="en-US" sz="1600" i="1" dirty="0" smtClean="0"/>
              <a:t>localist</a:t>
            </a:r>
            <a:r>
              <a:rPr lang="en-US" sz="1600" dirty="0" smtClean="0"/>
              <a:t> to </a:t>
            </a:r>
            <a:r>
              <a:rPr lang="en-US" sz="1600" i="1" dirty="0" smtClean="0"/>
              <a:t>sparse distributed representations</a:t>
            </a:r>
            <a:r>
              <a:rPr lang="en-US" sz="1600" dirty="0" smtClean="0"/>
              <a:t> (SDR).</a:t>
            </a:r>
          </a:p>
          <a:p>
            <a:pPr marL="169863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Currently, virtually all data is represented using </a:t>
            </a:r>
            <a:r>
              <a:rPr lang="en-US" sz="1600" dirty="0" err="1" smtClean="0"/>
              <a:t>localist</a:t>
            </a:r>
            <a:r>
              <a:rPr lang="en-US" sz="1600" dirty="0" smtClean="0"/>
              <a:t> representations.</a:t>
            </a:r>
          </a:p>
          <a:p>
            <a:pPr marL="169863" indent="-169863">
              <a:spcBef>
                <a:spcPts val="1800"/>
              </a:spcBef>
              <a:buFont typeface="Arial" pitchFamily="34" charset="0"/>
              <a:buChar char="•"/>
            </a:pPr>
            <a:r>
              <a:rPr lang="en-US" sz="1600" dirty="0" smtClean="0"/>
              <a:t>Reasons for SDR’s increased power</a:t>
            </a:r>
          </a:p>
          <a:p>
            <a:pPr marL="573088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SDR allows </a:t>
            </a:r>
            <a:r>
              <a:rPr lang="en-US" sz="1600" dirty="0"/>
              <a:t>a population of </a:t>
            </a:r>
            <a:r>
              <a:rPr lang="en-US" sz="1600" i="1" dirty="0" smtClean="0"/>
              <a:t>M</a:t>
            </a:r>
            <a:r>
              <a:rPr lang="en-US" sz="1600" dirty="0" smtClean="0"/>
              <a:t> </a:t>
            </a:r>
            <a:r>
              <a:rPr lang="en-US" sz="1600" dirty="0"/>
              <a:t>representational units to represent an </a:t>
            </a:r>
            <a:r>
              <a:rPr lang="en-US" sz="1600" i="1" dirty="0" smtClean="0"/>
              <a:t>&gt;&gt;M</a:t>
            </a:r>
            <a:r>
              <a:rPr lang="en-US" sz="1600" dirty="0" smtClean="0"/>
              <a:t> </a:t>
            </a:r>
            <a:r>
              <a:rPr lang="en-US" sz="1600" dirty="0"/>
              <a:t>items (hypotheses</a:t>
            </a:r>
            <a:r>
              <a:rPr lang="en-US" sz="1600" dirty="0" smtClean="0"/>
              <a:t>).</a:t>
            </a:r>
          </a:p>
          <a:p>
            <a:pPr marL="573088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SDR allows the likelihoods of </a:t>
            </a:r>
            <a:r>
              <a:rPr lang="en-US" sz="1600" i="1" dirty="0" smtClean="0"/>
              <a:t>ALL</a:t>
            </a:r>
            <a:r>
              <a:rPr lang="en-US" sz="1600" dirty="0" smtClean="0"/>
              <a:t> stored hypotheses to be computed with: </a:t>
            </a:r>
          </a:p>
          <a:p>
            <a:pPr marL="858838" lvl="2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a single pass over the model’s components (weights, units).</a:t>
            </a:r>
          </a:p>
          <a:p>
            <a:pPr marL="858838" lvl="2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i="1" dirty="0" smtClean="0"/>
              <a:t>Not</a:t>
            </a:r>
            <a:r>
              <a:rPr lang="en-US" sz="1600" dirty="0" smtClean="0"/>
              <a:t>, with a single pass over the stored hypotheses.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Thus, SDR admits a </a:t>
            </a:r>
            <a:r>
              <a:rPr lang="en-US" sz="1600" i="1" dirty="0" smtClean="0"/>
              <a:t>constant time </a:t>
            </a:r>
            <a:r>
              <a:rPr lang="en-US" sz="1600" dirty="0" smtClean="0"/>
              <a:t>algorithm for computing the MLH, i.e., finding the closest matching item in memory.</a:t>
            </a:r>
          </a:p>
          <a:p>
            <a:pPr indent="-227012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This in turn allows constant time storage (learning) of new items.</a:t>
            </a:r>
          </a:p>
          <a:p>
            <a:pPr indent="-227012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I’ll describe an algorithm that has both these properties.</a:t>
            </a:r>
          </a:p>
        </p:txBody>
      </p:sp>
    </p:spTree>
    <p:extLst>
      <p:ext uri="{BB962C8B-B14F-4D97-AF65-F5344CB8AC3E}">
        <p14:creationId xmlns:p14="http://schemas.microsoft.com/office/powerpoint/2010/main" val="7221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Crucial Advantages of SDR over Localism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2C5-1EFF-4BB2-AFB8-7F735CFFFF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3124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dirty="0" smtClean="0"/>
              <a:t>Can only represent </a:t>
            </a:r>
            <a:r>
              <a:rPr lang="en-US" sz="1400" i="1" dirty="0"/>
              <a:t>M</a:t>
            </a:r>
            <a:r>
              <a:rPr lang="en-US" sz="1400" dirty="0" smtClean="0"/>
              <a:t> items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4137527" y="804446"/>
            <a:ext cx="2517652" cy="1657410"/>
            <a:chOff x="4137527" y="804446"/>
            <a:chExt cx="2517652" cy="1657410"/>
          </a:xfrm>
        </p:grpSpPr>
        <p:sp>
          <p:nvSpPr>
            <p:cNvPr id="185" name="Text Box 153"/>
            <p:cNvSpPr txBox="1">
              <a:spLocks noChangeArrowheads="1"/>
            </p:cNvSpPr>
            <p:nvPr/>
          </p:nvSpPr>
          <p:spPr bwMode="auto">
            <a:xfrm>
              <a:off x="6127469" y="804446"/>
              <a:ext cx="52771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</a:rPr>
                <a:t>SDR</a:t>
              </a:r>
              <a:endParaRPr lang="en-US" sz="1600" b="1" i="1" dirty="0">
                <a:solidFill>
                  <a:srgbClr val="0070C0"/>
                </a:solidFill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4137527" y="1219200"/>
              <a:ext cx="1815790" cy="1242656"/>
              <a:chOff x="4137527" y="1219200"/>
              <a:chExt cx="1815790" cy="1242656"/>
            </a:xfrm>
          </p:grpSpPr>
          <p:sp>
            <p:nvSpPr>
              <p:cNvPr id="15" name="Text Box 154"/>
              <p:cNvSpPr txBox="1">
                <a:spLocks noChangeArrowheads="1"/>
              </p:cNvSpPr>
              <p:nvPr/>
            </p:nvSpPr>
            <p:spPr bwMode="auto">
              <a:xfrm>
                <a:off x="4616140" y="1219200"/>
                <a:ext cx="124722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</a:rPr>
                  <a:t>Code </a:t>
                </a:r>
                <a:r>
                  <a:rPr lang="en-US" sz="1200" dirty="0" smtClean="0">
                    <a:solidFill>
                      <a:schemeClr val="tx2"/>
                    </a:solidFill>
                  </a:rPr>
                  <a:t> (version 1)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8" name="Oval 84"/>
              <p:cNvSpPr>
                <a:spLocks noChangeArrowheads="1"/>
              </p:cNvSpPr>
              <p:nvPr/>
            </p:nvSpPr>
            <p:spPr bwMode="auto">
              <a:xfrm>
                <a:off x="4512727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85"/>
              <p:cNvSpPr>
                <a:spLocks noChangeArrowheads="1"/>
              </p:cNvSpPr>
              <p:nvPr/>
            </p:nvSpPr>
            <p:spPr bwMode="auto">
              <a:xfrm>
                <a:off x="4631510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86"/>
              <p:cNvSpPr>
                <a:spLocks noChangeArrowheads="1"/>
              </p:cNvSpPr>
              <p:nvPr/>
            </p:nvSpPr>
            <p:spPr bwMode="auto">
              <a:xfrm>
                <a:off x="4750293" y="1545511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87"/>
              <p:cNvSpPr>
                <a:spLocks noChangeArrowheads="1"/>
              </p:cNvSpPr>
              <p:nvPr/>
            </p:nvSpPr>
            <p:spPr bwMode="auto">
              <a:xfrm>
                <a:off x="4869076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88"/>
              <p:cNvSpPr>
                <a:spLocks noChangeArrowheads="1"/>
              </p:cNvSpPr>
              <p:nvPr/>
            </p:nvSpPr>
            <p:spPr bwMode="auto">
              <a:xfrm>
                <a:off x="4987859" y="1545511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89"/>
              <p:cNvSpPr>
                <a:spLocks noChangeArrowheads="1"/>
              </p:cNvSpPr>
              <p:nvPr/>
            </p:nvSpPr>
            <p:spPr bwMode="auto">
              <a:xfrm>
                <a:off x="5106642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90"/>
              <p:cNvSpPr>
                <a:spLocks noChangeArrowheads="1"/>
              </p:cNvSpPr>
              <p:nvPr/>
            </p:nvSpPr>
            <p:spPr bwMode="auto">
              <a:xfrm>
                <a:off x="5225425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91"/>
              <p:cNvSpPr>
                <a:spLocks noChangeArrowheads="1"/>
              </p:cNvSpPr>
              <p:nvPr/>
            </p:nvSpPr>
            <p:spPr bwMode="auto">
              <a:xfrm>
                <a:off x="5344208" y="1545511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92"/>
              <p:cNvSpPr>
                <a:spLocks noChangeArrowheads="1"/>
              </p:cNvSpPr>
              <p:nvPr/>
            </p:nvSpPr>
            <p:spPr bwMode="auto">
              <a:xfrm>
                <a:off x="5462991" y="1545511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93"/>
              <p:cNvSpPr>
                <a:spLocks noChangeArrowheads="1"/>
              </p:cNvSpPr>
              <p:nvPr/>
            </p:nvSpPr>
            <p:spPr bwMode="auto">
              <a:xfrm>
                <a:off x="5581773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94"/>
              <p:cNvSpPr>
                <a:spLocks noChangeArrowheads="1"/>
              </p:cNvSpPr>
              <p:nvPr/>
            </p:nvSpPr>
            <p:spPr bwMode="auto">
              <a:xfrm>
                <a:off x="5700556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95"/>
              <p:cNvSpPr>
                <a:spLocks noChangeArrowheads="1"/>
              </p:cNvSpPr>
              <p:nvPr/>
            </p:nvSpPr>
            <p:spPr bwMode="auto">
              <a:xfrm>
                <a:off x="5819339" y="1545511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100"/>
              <p:cNvSpPr>
                <a:spLocks noChangeArrowheads="1"/>
              </p:cNvSpPr>
              <p:nvPr/>
            </p:nvSpPr>
            <p:spPr bwMode="auto">
              <a:xfrm>
                <a:off x="4512727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101"/>
              <p:cNvSpPr>
                <a:spLocks noChangeArrowheads="1"/>
              </p:cNvSpPr>
              <p:nvPr/>
            </p:nvSpPr>
            <p:spPr bwMode="auto">
              <a:xfrm>
                <a:off x="4631510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02"/>
              <p:cNvSpPr>
                <a:spLocks noChangeArrowheads="1"/>
              </p:cNvSpPr>
              <p:nvPr/>
            </p:nvSpPr>
            <p:spPr bwMode="auto">
              <a:xfrm>
                <a:off x="4750293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03"/>
              <p:cNvSpPr>
                <a:spLocks noChangeArrowheads="1"/>
              </p:cNvSpPr>
              <p:nvPr/>
            </p:nvSpPr>
            <p:spPr bwMode="auto">
              <a:xfrm>
                <a:off x="4869076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104"/>
              <p:cNvSpPr>
                <a:spLocks noChangeArrowheads="1"/>
              </p:cNvSpPr>
              <p:nvPr/>
            </p:nvSpPr>
            <p:spPr bwMode="auto">
              <a:xfrm>
                <a:off x="4987859" y="1732547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05"/>
              <p:cNvSpPr>
                <a:spLocks noChangeArrowheads="1"/>
              </p:cNvSpPr>
              <p:nvPr/>
            </p:nvSpPr>
            <p:spPr bwMode="auto">
              <a:xfrm>
                <a:off x="5106642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106"/>
              <p:cNvSpPr>
                <a:spLocks noChangeArrowheads="1"/>
              </p:cNvSpPr>
              <p:nvPr/>
            </p:nvSpPr>
            <p:spPr bwMode="auto">
              <a:xfrm>
                <a:off x="5225425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107"/>
              <p:cNvSpPr>
                <a:spLocks noChangeArrowheads="1"/>
              </p:cNvSpPr>
              <p:nvPr/>
            </p:nvSpPr>
            <p:spPr bwMode="auto">
              <a:xfrm>
                <a:off x="5344208" y="1732547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108"/>
              <p:cNvSpPr>
                <a:spLocks noChangeArrowheads="1"/>
              </p:cNvSpPr>
              <p:nvPr/>
            </p:nvSpPr>
            <p:spPr bwMode="auto">
              <a:xfrm>
                <a:off x="5462991" y="1732547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109"/>
              <p:cNvSpPr>
                <a:spLocks noChangeArrowheads="1"/>
              </p:cNvSpPr>
              <p:nvPr/>
            </p:nvSpPr>
            <p:spPr bwMode="auto">
              <a:xfrm>
                <a:off x="5581773" y="1732547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110"/>
              <p:cNvSpPr>
                <a:spLocks noChangeArrowheads="1"/>
              </p:cNvSpPr>
              <p:nvPr/>
            </p:nvSpPr>
            <p:spPr bwMode="auto">
              <a:xfrm>
                <a:off x="5700556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111"/>
              <p:cNvSpPr>
                <a:spLocks noChangeArrowheads="1"/>
              </p:cNvSpPr>
              <p:nvPr/>
            </p:nvSpPr>
            <p:spPr bwMode="auto">
              <a:xfrm>
                <a:off x="5819339" y="1732547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Oval 116"/>
              <p:cNvSpPr>
                <a:spLocks noChangeArrowheads="1"/>
              </p:cNvSpPr>
              <p:nvPr/>
            </p:nvSpPr>
            <p:spPr bwMode="auto">
              <a:xfrm>
                <a:off x="4512727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117"/>
              <p:cNvSpPr>
                <a:spLocks noChangeArrowheads="1"/>
              </p:cNvSpPr>
              <p:nvPr/>
            </p:nvSpPr>
            <p:spPr bwMode="auto">
              <a:xfrm>
                <a:off x="4631510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18"/>
              <p:cNvSpPr>
                <a:spLocks noChangeArrowheads="1"/>
              </p:cNvSpPr>
              <p:nvPr/>
            </p:nvSpPr>
            <p:spPr bwMode="auto">
              <a:xfrm>
                <a:off x="4750293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19"/>
              <p:cNvSpPr>
                <a:spLocks noChangeArrowheads="1"/>
              </p:cNvSpPr>
              <p:nvPr/>
            </p:nvSpPr>
            <p:spPr bwMode="auto">
              <a:xfrm>
                <a:off x="4869076" y="1919584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20"/>
              <p:cNvSpPr>
                <a:spLocks noChangeArrowheads="1"/>
              </p:cNvSpPr>
              <p:nvPr/>
            </p:nvSpPr>
            <p:spPr bwMode="auto">
              <a:xfrm>
                <a:off x="4987859" y="1919584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21"/>
              <p:cNvSpPr>
                <a:spLocks noChangeArrowheads="1"/>
              </p:cNvSpPr>
              <p:nvPr/>
            </p:nvSpPr>
            <p:spPr bwMode="auto">
              <a:xfrm>
                <a:off x="5106642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22"/>
              <p:cNvSpPr>
                <a:spLocks noChangeArrowheads="1"/>
              </p:cNvSpPr>
              <p:nvPr/>
            </p:nvSpPr>
            <p:spPr bwMode="auto">
              <a:xfrm>
                <a:off x="5225425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23"/>
              <p:cNvSpPr>
                <a:spLocks noChangeArrowheads="1"/>
              </p:cNvSpPr>
              <p:nvPr/>
            </p:nvSpPr>
            <p:spPr bwMode="auto">
              <a:xfrm>
                <a:off x="5344208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24"/>
              <p:cNvSpPr>
                <a:spLocks noChangeArrowheads="1"/>
              </p:cNvSpPr>
              <p:nvPr/>
            </p:nvSpPr>
            <p:spPr bwMode="auto">
              <a:xfrm>
                <a:off x="5462991" y="1919584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125"/>
              <p:cNvSpPr>
                <a:spLocks noChangeArrowheads="1"/>
              </p:cNvSpPr>
              <p:nvPr/>
            </p:nvSpPr>
            <p:spPr bwMode="auto">
              <a:xfrm>
                <a:off x="5581773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26"/>
              <p:cNvSpPr>
                <a:spLocks noChangeArrowheads="1"/>
              </p:cNvSpPr>
              <p:nvPr/>
            </p:nvSpPr>
            <p:spPr bwMode="auto">
              <a:xfrm>
                <a:off x="5700556" y="1919584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27"/>
              <p:cNvSpPr>
                <a:spLocks noChangeArrowheads="1"/>
              </p:cNvSpPr>
              <p:nvPr/>
            </p:nvSpPr>
            <p:spPr bwMode="auto">
              <a:xfrm>
                <a:off x="5819339" y="1919584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32"/>
              <p:cNvSpPr>
                <a:spLocks noChangeArrowheads="1"/>
              </p:cNvSpPr>
              <p:nvPr/>
            </p:nvSpPr>
            <p:spPr bwMode="auto">
              <a:xfrm>
                <a:off x="4512727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33"/>
              <p:cNvSpPr>
                <a:spLocks noChangeArrowheads="1"/>
              </p:cNvSpPr>
              <p:nvPr/>
            </p:nvSpPr>
            <p:spPr bwMode="auto">
              <a:xfrm>
                <a:off x="4631510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34"/>
              <p:cNvSpPr>
                <a:spLocks noChangeArrowheads="1"/>
              </p:cNvSpPr>
              <p:nvPr/>
            </p:nvSpPr>
            <p:spPr bwMode="auto">
              <a:xfrm>
                <a:off x="4750293" y="2106620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135"/>
              <p:cNvSpPr>
                <a:spLocks noChangeArrowheads="1"/>
              </p:cNvSpPr>
              <p:nvPr/>
            </p:nvSpPr>
            <p:spPr bwMode="auto">
              <a:xfrm>
                <a:off x="4869076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36"/>
              <p:cNvSpPr>
                <a:spLocks noChangeArrowheads="1"/>
              </p:cNvSpPr>
              <p:nvPr/>
            </p:nvSpPr>
            <p:spPr bwMode="auto">
              <a:xfrm>
                <a:off x="4987859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37"/>
              <p:cNvSpPr>
                <a:spLocks noChangeArrowheads="1"/>
              </p:cNvSpPr>
              <p:nvPr/>
            </p:nvSpPr>
            <p:spPr bwMode="auto">
              <a:xfrm>
                <a:off x="5106642" y="2106620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38"/>
              <p:cNvSpPr>
                <a:spLocks noChangeArrowheads="1"/>
              </p:cNvSpPr>
              <p:nvPr/>
            </p:nvSpPr>
            <p:spPr bwMode="auto">
              <a:xfrm>
                <a:off x="5225425" y="2106620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39"/>
              <p:cNvSpPr>
                <a:spLocks noChangeArrowheads="1"/>
              </p:cNvSpPr>
              <p:nvPr/>
            </p:nvSpPr>
            <p:spPr bwMode="auto">
              <a:xfrm>
                <a:off x="5344208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40"/>
              <p:cNvSpPr>
                <a:spLocks noChangeArrowheads="1"/>
              </p:cNvSpPr>
              <p:nvPr/>
            </p:nvSpPr>
            <p:spPr bwMode="auto">
              <a:xfrm>
                <a:off x="5462991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41"/>
              <p:cNvSpPr>
                <a:spLocks noChangeArrowheads="1"/>
              </p:cNvSpPr>
              <p:nvPr/>
            </p:nvSpPr>
            <p:spPr bwMode="auto">
              <a:xfrm>
                <a:off x="5581773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42"/>
              <p:cNvSpPr>
                <a:spLocks noChangeArrowheads="1"/>
              </p:cNvSpPr>
              <p:nvPr/>
            </p:nvSpPr>
            <p:spPr bwMode="auto">
              <a:xfrm>
                <a:off x="5700556" y="2106620"/>
                <a:ext cx="118783" cy="12469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43"/>
              <p:cNvSpPr>
                <a:spLocks noChangeArrowheads="1"/>
              </p:cNvSpPr>
              <p:nvPr/>
            </p:nvSpPr>
            <p:spPr bwMode="auto">
              <a:xfrm>
                <a:off x="5819339" y="2106620"/>
                <a:ext cx="118783" cy="1246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Text Box 325"/>
              <p:cNvSpPr txBox="1">
                <a:spLocks noChangeArrowheads="1"/>
              </p:cNvSpPr>
              <p:nvPr/>
            </p:nvSpPr>
            <p:spPr bwMode="auto">
              <a:xfrm>
                <a:off x="4537592" y="2277190"/>
                <a:ext cx="78548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1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7" name="Text Box 325"/>
              <p:cNvSpPr txBox="1">
                <a:spLocks noChangeArrowheads="1"/>
              </p:cNvSpPr>
              <p:nvPr/>
            </p:nvSpPr>
            <p:spPr bwMode="auto">
              <a:xfrm>
                <a:off x="5821871" y="2277190"/>
                <a:ext cx="131446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i="1" dirty="0" smtClean="0">
                    <a:solidFill>
                      <a:schemeClr val="tx2"/>
                    </a:solidFill>
                  </a:rPr>
                  <a:t>M</a:t>
                </a:r>
                <a:endParaRPr lang="en-US" sz="12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1" name="Text Box 329"/>
              <p:cNvSpPr txBox="1">
                <a:spLocks noChangeArrowheads="1"/>
              </p:cNvSpPr>
              <p:nvPr/>
            </p:nvSpPr>
            <p:spPr bwMode="auto">
              <a:xfrm>
                <a:off x="4143900" y="1543765"/>
                <a:ext cx="219612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C</a:t>
                </a:r>
                <a:r>
                  <a:rPr lang="en-US" sz="1000" dirty="0" smtClean="0">
                    <a:solidFill>
                      <a:schemeClr val="tx2"/>
                    </a:solidFill>
                  </a:rPr>
                  <a:t>(A</a:t>
                </a:r>
                <a:r>
                  <a:rPr lang="en-US" sz="10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172" name="Text Box 330"/>
              <p:cNvSpPr txBox="1">
                <a:spLocks noChangeArrowheads="1"/>
              </p:cNvSpPr>
              <p:nvPr/>
            </p:nvSpPr>
            <p:spPr bwMode="auto">
              <a:xfrm>
                <a:off x="4145503" y="1727915"/>
                <a:ext cx="216406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C</a:t>
                </a:r>
                <a:r>
                  <a:rPr lang="en-US" sz="1000" dirty="0" smtClean="0">
                    <a:solidFill>
                      <a:schemeClr val="tx2"/>
                    </a:solidFill>
                  </a:rPr>
                  <a:t>(B</a:t>
                </a:r>
                <a:r>
                  <a:rPr lang="en-US" sz="10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173" name="Text Box 331"/>
              <p:cNvSpPr txBox="1">
                <a:spLocks noChangeArrowheads="1"/>
              </p:cNvSpPr>
              <p:nvPr/>
            </p:nvSpPr>
            <p:spPr bwMode="auto">
              <a:xfrm>
                <a:off x="4142336" y="1912065"/>
                <a:ext cx="214803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C</a:t>
                </a:r>
                <a:r>
                  <a:rPr lang="en-US" sz="1000" dirty="0" smtClean="0">
                    <a:solidFill>
                      <a:schemeClr val="tx2"/>
                    </a:solidFill>
                  </a:rPr>
                  <a:t>(C</a:t>
                </a:r>
                <a:r>
                  <a:rPr lang="en-US" sz="10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174" name="Text Box 332"/>
              <p:cNvSpPr txBox="1">
                <a:spLocks noChangeArrowheads="1"/>
              </p:cNvSpPr>
              <p:nvPr/>
            </p:nvSpPr>
            <p:spPr bwMode="auto">
              <a:xfrm>
                <a:off x="4137527" y="2096215"/>
                <a:ext cx="224421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C</a:t>
                </a:r>
                <a:r>
                  <a:rPr lang="en-US" sz="1000" dirty="0" smtClean="0">
                    <a:solidFill>
                      <a:schemeClr val="tx2"/>
                    </a:solidFill>
                  </a:rPr>
                  <a:t>(D</a:t>
                </a:r>
                <a:r>
                  <a:rPr lang="en-US" sz="10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>
                <a:off x="4509701" y="1469053"/>
                <a:ext cx="1433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9" name="Straight Connector 188"/>
          <p:cNvCxnSpPr/>
          <p:nvPr/>
        </p:nvCxnSpPr>
        <p:spPr>
          <a:xfrm>
            <a:off x="3505200" y="1101358"/>
            <a:ext cx="0" cy="4904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 Box 3"/>
          <p:cNvSpPr txBox="1">
            <a:spLocks noChangeArrowheads="1"/>
          </p:cNvSpPr>
          <p:nvPr/>
        </p:nvSpPr>
        <p:spPr bwMode="auto">
          <a:xfrm>
            <a:off x="3657601" y="2743200"/>
            <a:ext cx="4325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dirty="0" smtClean="0"/>
              <a:t>Can represent </a:t>
            </a:r>
            <a:r>
              <a:rPr lang="en-US" sz="1400" dirty="0"/>
              <a:t> </a:t>
            </a:r>
            <a:r>
              <a:rPr lang="en-US" sz="1400" dirty="0" smtClean="0">
                <a:latin typeface="Cambria Math"/>
                <a:ea typeface="Cambria Math"/>
              </a:rPr>
              <a:t>≫</a:t>
            </a:r>
            <a:r>
              <a:rPr lang="en-US" sz="1400" i="1" dirty="0" smtClean="0"/>
              <a:t>M</a:t>
            </a:r>
            <a:r>
              <a:rPr lang="en-US" sz="1400" dirty="0" smtClean="0"/>
              <a:t> items.  The # of unique codes is </a:t>
            </a:r>
            <a:r>
              <a:rPr lang="en-US" sz="1400" baseline="-25000" dirty="0" smtClean="0"/>
              <a:t>M</a:t>
            </a:r>
            <a:r>
              <a:rPr lang="en-US" sz="1400" dirty="0" smtClean="0"/>
              <a:t>C</a:t>
            </a:r>
            <a:r>
              <a:rPr lang="en-US" sz="1400" baseline="-25000" dirty="0" smtClean="0"/>
              <a:t>Q</a:t>
            </a:r>
            <a:r>
              <a:rPr lang="en-US" sz="1400" dirty="0" smtClean="0"/>
              <a:t> (Version 1) &amp; K</a:t>
            </a:r>
            <a:r>
              <a:rPr lang="en-US" sz="1400" baseline="30000" dirty="0" smtClean="0"/>
              <a:t>Q</a:t>
            </a:r>
            <a:r>
              <a:rPr lang="en-US" sz="1400" dirty="0" smtClean="0"/>
              <a:t> (Version 2).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657600" y="4267200"/>
            <a:ext cx="4991099" cy="1013168"/>
            <a:chOff x="3657600" y="4436739"/>
            <a:chExt cx="4991099" cy="1013168"/>
          </a:xfrm>
        </p:grpSpPr>
        <p:grpSp>
          <p:nvGrpSpPr>
            <p:cNvPr id="193" name="Group 192"/>
            <p:cNvGrpSpPr/>
            <p:nvPr/>
          </p:nvGrpSpPr>
          <p:grpSpPr>
            <a:xfrm>
              <a:off x="7613598" y="4436739"/>
              <a:ext cx="1035101" cy="878902"/>
              <a:chOff x="9480499" y="3048000"/>
              <a:chExt cx="1035101" cy="1032422"/>
            </a:xfrm>
            <a:noFill/>
          </p:grpSpPr>
          <p:sp>
            <p:nvSpPr>
              <p:cNvPr id="194" name="Line 314"/>
              <p:cNvSpPr>
                <a:spLocks noChangeShapeType="1"/>
              </p:cNvSpPr>
              <p:nvPr/>
            </p:nvSpPr>
            <p:spPr bwMode="auto">
              <a:xfrm>
                <a:off x="9766249" y="3851822"/>
                <a:ext cx="749351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315"/>
              <p:cNvSpPr>
                <a:spLocks noChangeShapeType="1"/>
              </p:cNvSpPr>
              <p:nvPr/>
            </p:nvSpPr>
            <p:spPr bwMode="auto">
              <a:xfrm flipV="1">
                <a:off x="9766249" y="3067050"/>
                <a:ext cx="0" cy="78477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Text Box 316"/>
              <p:cNvSpPr txBox="1">
                <a:spLocks noChangeArrowheads="1"/>
              </p:cNvSpPr>
              <p:nvPr/>
            </p:nvSpPr>
            <p:spPr bwMode="auto">
              <a:xfrm>
                <a:off x="9861499" y="3928022"/>
                <a:ext cx="84138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A</a:t>
                </a:r>
              </a:p>
            </p:txBody>
          </p:sp>
          <p:sp>
            <p:nvSpPr>
              <p:cNvPr id="197" name="Text Box 317"/>
              <p:cNvSpPr txBox="1">
                <a:spLocks noChangeArrowheads="1"/>
              </p:cNvSpPr>
              <p:nvPr/>
            </p:nvSpPr>
            <p:spPr bwMode="auto">
              <a:xfrm>
                <a:off x="10016562" y="3928022"/>
                <a:ext cx="84138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B</a:t>
                </a:r>
              </a:p>
            </p:txBody>
          </p:sp>
          <p:sp>
            <p:nvSpPr>
              <p:cNvPr id="198" name="Text Box 318"/>
              <p:cNvSpPr txBox="1">
                <a:spLocks noChangeArrowheads="1"/>
              </p:cNvSpPr>
              <p:nvPr/>
            </p:nvSpPr>
            <p:spPr bwMode="auto">
              <a:xfrm>
                <a:off x="10171625" y="3928022"/>
                <a:ext cx="92075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C</a:t>
                </a:r>
              </a:p>
            </p:txBody>
          </p:sp>
          <p:sp>
            <p:nvSpPr>
              <p:cNvPr id="199" name="Text Box 319"/>
              <p:cNvSpPr txBox="1">
                <a:spLocks noChangeArrowheads="1"/>
              </p:cNvSpPr>
              <p:nvPr/>
            </p:nvSpPr>
            <p:spPr bwMode="auto">
              <a:xfrm>
                <a:off x="10334625" y="3928022"/>
                <a:ext cx="92075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D</a:t>
                </a:r>
              </a:p>
            </p:txBody>
          </p:sp>
          <p:sp>
            <p:nvSpPr>
              <p:cNvPr id="200" name="Line 320"/>
              <p:cNvSpPr>
                <a:spLocks noChangeShapeType="1"/>
              </p:cNvSpPr>
              <p:nvPr/>
            </p:nvSpPr>
            <p:spPr bwMode="auto">
              <a:xfrm>
                <a:off x="9906000" y="3114674"/>
                <a:ext cx="0" cy="737147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1" name="Line 321"/>
              <p:cNvSpPr>
                <a:spLocks noChangeShapeType="1"/>
              </p:cNvSpPr>
              <p:nvPr/>
            </p:nvSpPr>
            <p:spPr bwMode="auto">
              <a:xfrm>
                <a:off x="10058400" y="3293022"/>
                <a:ext cx="0" cy="5588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2" name="Line 323"/>
              <p:cNvSpPr>
                <a:spLocks noChangeShapeType="1"/>
              </p:cNvSpPr>
              <p:nvPr/>
            </p:nvSpPr>
            <p:spPr bwMode="auto">
              <a:xfrm>
                <a:off x="10363200" y="3648075"/>
                <a:ext cx="0" cy="203747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3" name="Text Box 325"/>
              <p:cNvSpPr txBox="1">
                <a:spLocks noChangeArrowheads="1"/>
              </p:cNvSpPr>
              <p:nvPr/>
            </p:nvSpPr>
            <p:spPr bwMode="auto">
              <a:xfrm>
                <a:off x="9620199" y="3775622"/>
                <a:ext cx="69850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0</a:t>
                </a:r>
              </a:p>
            </p:txBody>
          </p:sp>
          <p:sp>
            <p:nvSpPr>
              <p:cNvPr id="204" name="Text Box 326"/>
              <p:cNvSpPr txBox="1">
                <a:spLocks noChangeArrowheads="1"/>
              </p:cNvSpPr>
              <p:nvPr/>
            </p:nvSpPr>
            <p:spPr bwMode="auto">
              <a:xfrm>
                <a:off x="9480499" y="3048000"/>
                <a:ext cx="209550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100</a:t>
                </a:r>
              </a:p>
            </p:txBody>
          </p:sp>
          <p:sp>
            <p:nvSpPr>
              <p:cNvPr id="205" name="Text Box 327"/>
              <p:cNvSpPr txBox="1">
                <a:spLocks noChangeArrowheads="1"/>
              </p:cNvSpPr>
              <p:nvPr/>
            </p:nvSpPr>
            <p:spPr bwMode="auto">
              <a:xfrm>
                <a:off x="9548985" y="3228789"/>
                <a:ext cx="141064" cy="1538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2"/>
                    </a:solidFill>
                  </a:rPr>
                  <a:t>75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6" name="Text Box 327"/>
              <p:cNvSpPr txBox="1">
                <a:spLocks noChangeArrowheads="1"/>
              </p:cNvSpPr>
              <p:nvPr/>
            </p:nvSpPr>
            <p:spPr bwMode="auto">
              <a:xfrm>
                <a:off x="9548985" y="3411067"/>
                <a:ext cx="141064" cy="1538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2"/>
                    </a:solidFill>
                  </a:rPr>
                  <a:t>50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Text Box 327"/>
              <p:cNvSpPr txBox="1">
                <a:spLocks noChangeArrowheads="1"/>
              </p:cNvSpPr>
              <p:nvPr/>
            </p:nvSpPr>
            <p:spPr bwMode="auto">
              <a:xfrm>
                <a:off x="9548985" y="3593345"/>
                <a:ext cx="141064" cy="1538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2"/>
                    </a:solidFill>
                  </a:rPr>
                  <a:t>25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8" name="Line 321"/>
              <p:cNvSpPr>
                <a:spLocks noChangeShapeType="1"/>
              </p:cNvSpPr>
              <p:nvPr/>
            </p:nvSpPr>
            <p:spPr bwMode="auto">
              <a:xfrm>
                <a:off x="10210800" y="3495675"/>
                <a:ext cx="0" cy="36195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10" name="Text Box 3"/>
            <p:cNvSpPr txBox="1">
              <a:spLocks noChangeArrowheads="1"/>
            </p:cNvSpPr>
            <p:nvPr/>
          </p:nvSpPr>
          <p:spPr bwMode="auto">
            <a:xfrm>
              <a:off x="3657600" y="4495800"/>
              <a:ext cx="367216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 smtClean="0"/>
                <a:t>If </a:t>
              </a:r>
              <a:r>
                <a:rPr lang="en-US" sz="1400" dirty="0"/>
                <a:t>C(A) </a:t>
              </a:r>
              <a:r>
                <a:rPr lang="en-US" sz="1400" dirty="0" smtClean="0"/>
                <a:t>becomes active, C(B</a:t>
              </a:r>
              <a:r>
                <a:rPr lang="en-US" sz="1400" dirty="0"/>
                <a:t>), C(C), </a:t>
              </a:r>
              <a:r>
                <a:rPr lang="en-US" sz="1400" dirty="0" smtClean="0"/>
                <a:t>and C(D</a:t>
              </a:r>
              <a:r>
                <a:rPr lang="en-US" sz="1400" dirty="0"/>
                <a:t>) </a:t>
              </a:r>
              <a:r>
                <a:rPr lang="en-US" sz="1400" dirty="0" smtClean="0"/>
                <a:t>also </a:t>
              </a:r>
              <a:r>
                <a:rPr lang="en-US" sz="1400" i="1" dirty="0" smtClean="0"/>
                <a:t>simultaneously</a:t>
              </a:r>
              <a:r>
                <a:rPr lang="en-US" sz="1400" dirty="0" smtClean="0"/>
                <a:t> become </a:t>
              </a:r>
              <a:r>
                <a:rPr lang="en-US" sz="1400" i="1" dirty="0"/>
                <a:t>partially active </a:t>
              </a:r>
              <a:r>
                <a:rPr lang="en-US" sz="1400" dirty="0" smtClean="0"/>
                <a:t>in proportion to their intersections </a:t>
              </a:r>
              <a:r>
                <a:rPr lang="en-US" sz="1400" dirty="0"/>
                <a:t>with C(A</a:t>
              </a:r>
              <a:r>
                <a:rPr lang="en-US" sz="1400" dirty="0" smtClean="0"/>
                <a:t>), </a:t>
              </a:r>
              <a:r>
                <a:rPr lang="en-US" sz="1400" i="1" dirty="0"/>
                <a:t>without any extra computational </a:t>
              </a:r>
              <a:r>
                <a:rPr lang="en-US" sz="1400" i="1" dirty="0" smtClean="0"/>
                <a:t>cycles.</a:t>
              </a:r>
              <a:endParaRPr lang="en-US" sz="1400" dirty="0" smtClean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77826" y="804446"/>
            <a:ext cx="2682197" cy="1657410"/>
            <a:chOff x="377826" y="804446"/>
            <a:chExt cx="2682197" cy="1657410"/>
          </a:xfrm>
        </p:grpSpPr>
        <p:sp>
          <p:nvSpPr>
            <p:cNvPr id="10" name="Text Box 148"/>
            <p:cNvSpPr txBox="1">
              <a:spLocks noChangeArrowheads="1"/>
            </p:cNvSpPr>
            <p:nvPr/>
          </p:nvSpPr>
          <p:spPr bwMode="auto">
            <a:xfrm>
              <a:off x="377826" y="1219200"/>
              <a:ext cx="4731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Item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Text Box 149"/>
            <p:cNvSpPr txBox="1">
              <a:spLocks noChangeArrowheads="1"/>
            </p:cNvSpPr>
            <p:nvPr/>
          </p:nvSpPr>
          <p:spPr bwMode="auto">
            <a:xfrm>
              <a:off x="576297" y="1526461"/>
              <a:ext cx="84137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" name="Text Box 150"/>
            <p:cNvSpPr txBox="1">
              <a:spLocks noChangeArrowheads="1"/>
            </p:cNvSpPr>
            <p:nvPr/>
          </p:nvSpPr>
          <p:spPr bwMode="auto">
            <a:xfrm>
              <a:off x="576296" y="1724740"/>
              <a:ext cx="84138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3" name="Text Box 151"/>
            <p:cNvSpPr txBox="1">
              <a:spLocks noChangeArrowheads="1"/>
            </p:cNvSpPr>
            <p:nvPr/>
          </p:nvSpPr>
          <p:spPr bwMode="auto">
            <a:xfrm>
              <a:off x="568359" y="1905715"/>
              <a:ext cx="9207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4" name="Text Box 152"/>
            <p:cNvSpPr txBox="1">
              <a:spLocks noChangeArrowheads="1"/>
            </p:cNvSpPr>
            <p:nvPr/>
          </p:nvSpPr>
          <p:spPr bwMode="auto">
            <a:xfrm>
              <a:off x="568359" y="2096215"/>
              <a:ext cx="9207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6" name="Text Box 153"/>
            <p:cNvSpPr txBox="1">
              <a:spLocks noChangeArrowheads="1"/>
            </p:cNvSpPr>
            <p:nvPr/>
          </p:nvSpPr>
          <p:spPr bwMode="auto">
            <a:xfrm>
              <a:off x="2058803" y="1219200"/>
              <a:ext cx="5052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Code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1614101" y="1545511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85"/>
            <p:cNvSpPr>
              <a:spLocks noChangeArrowheads="1"/>
            </p:cNvSpPr>
            <p:nvPr/>
          </p:nvSpPr>
          <p:spPr bwMode="auto">
            <a:xfrm>
              <a:off x="1732884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86"/>
            <p:cNvSpPr>
              <a:spLocks noChangeArrowheads="1"/>
            </p:cNvSpPr>
            <p:nvPr/>
          </p:nvSpPr>
          <p:spPr bwMode="auto">
            <a:xfrm>
              <a:off x="1851667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87"/>
            <p:cNvSpPr>
              <a:spLocks noChangeArrowheads="1"/>
            </p:cNvSpPr>
            <p:nvPr/>
          </p:nvSpPr>
          <p:spPr bwMode="auto">
            <a:xfrm>
              <a:off x="1970450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88"/>
            <p:cNvSpPr>
              <a:spLocks noChangeArrowheads="1"/>
            </p:cNvSpPr>
            <p:nvPr/>
          </p:nvSpPr>
          <p:spPr bwMode="auto">
            <a:xfrm>
              <a:off x="2089233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89"/>
            <p:cNvSpPr>
              <a:spLocks noChangeArrowheads="1"/>
            </p:cNvSpPr>
            <p:nvPr/>
          </p:nvSpPr>
          <p:spPr bwMode="auto">
            <a:xfrm>
              <a:off x="2208016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0"/>
            <p:cNvSpPr>
              <a:spLocks noChangeArrowheads="1"/>
            </p:cNvSpPr>
            <p:nvPr/>
          </p:nvSpPr>
          <p:spPr bwMode="auto">
            <a:xfrm>
              <a:off x="2326799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91"/>
            <p:cNvSpPr>
              <a:spLocks noChangeArrowheads="1"/>
            </p:cNvSpPr>
            <p:nvPr/>
          </p:nvSpPr>
          <p:spPr bwMode="auto">
            <a:xfrm>
              <a:off x="2445581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2"/>
            <p:cNvSpPr>
              <a:spLocks noChangeArrowheads="1"/>
            </p:cNvSpPr>
            <p:nvPr/>
          </p:nvSpPr>
          <p:spPr bwMode="auto">
            <a:xfrm>
              <a:off x="2564364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93"/>
            <p:cNvSpPr>
              <a:spLocks noChangeArrowheads="1"/>
            </p:cNvSpPr>
            <p:nvPr/>
          </p:nvSpPr>
          <p:spPr bwMode="auto">
            <a:xfrm>
              <a:off x="2683147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94"/>
            <p:cNvSpPr>
              <a:spLocks noChangeArrowheads="1"/>
            </p:cNvSpPr>
            <p:nvPr/>
          </p:nvSpPr>
          <p:spPr bwMode="auto">
            <a:xfrm>
              <a:off x="2801930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95"/>
            <p:cNvSpPr>
              <a:spLocks noChangeArrowheads="1"/>
            </p:cNvSpPr>
            <p:nvPr/>
          </p:nvSpPr>
          <p:spPr bwMode="auto">
            <a:xfrm>
              <a:off x="2920713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00"/>
            <p:cNvSpPr>
              <a:spLocks noChangeArrowheads="1"/>
            </p:cNvSpPr>
            <p:nvPr/>
          </p:nvSpPr>
          <p:spPr bwMode="auto">
            <a:xfrm>
              <a:off x="1614101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01"/>
            <p:cNvSpPr>
              <a:spLocks noChangeArrowheads="1"/>
            </p:cNvSpPr>
            <p:nvPr/>
          </p:nvSpPr>
          <p:spPr bwMode="auto">
            <a:xfrm>
              <a:off x="1732884" y="1732547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02"/>
            <p:cNvSpPr>
              <a:spLocks noChangeArrowheads="1"/>
            </p:cNvSpPr>
            <p:nvPr/>
          </p:nvSpPr>
          <p:spPr bwMode="auto">
            <a:xfrm>
              <a:off x="1851667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03"/>
            <p:cNvSpPr>
              <a:spLocks noChangeArrowheads="1"/>
            </p:cNvSpPr>
            <p:nvPr/>
          </p:nvSpPr>
          <p:spPr bwMode="auto">
            <a:xfrm>
              <a:off x="1970450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auto">
            <a:xfrm>
              <a:off x="2089233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5"/>
            <p:cNvSpPr>
              <a:spLocks noChangeArrowheads="1"/>
            </p:cNvSpPr>
            <p:nvPr/>
          </p:nvSpPr>
          <p:spPr bwMode="auto">
            <a:xfrm>
              <a:off x="2208016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06"/>
            <p:cNvSpPr>
              <a:spLocks noChangeArrowheads="1"/>
            </p:cNvSpPr>
            <p:nvPr/>
          </p:nvSpPr>
          <p:spPr bwMode="auto">
            <a:xfrm>
              <a:off x="2326799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07"/>
            <p:cNvSpPr>
              <a:spLocks noChangeArrowheads="1"/>
            </p:cNvSpPr>
            <p:nvPr/>
          </p:nvSpPr>
          <p:spPr bwMode="auto">
            <a:xfrm>
              <a:off x="2445581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08"/>
            <p:cNvSpPr>
              <a:spLocks noChangeArrowheads="1"/>
            </p:cNvSpPr>
            <p:nvPr/>
          </p:nvSpPr>
          <p:spPr bwMode="auto">
            <a:xfrm>
              <a:off x="2564364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9"/>
            <p:cNvSpPr>
              <a:spLocks noChangeArrowheads="1"/>
            </p:cNvSpPr>
            <p:nvPr/>
          </p:nvSpPr>
          <p:spPr bwMode="auto">
            <a:xfrm>
              <a:off x="2683147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10"/>
            <p:cNvSpPr>
              <a:spLocks noChangeArrowheads="1"/>
            </p:cNvSpPr>
            <p:nvPr/>
          </p:nvSpPr>
          <p:spPr bwMode="auto">
            <a:xfrm>
              <a:off x="2801930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11"/>
            <p:cNvSpPr>
              <a:spLocks noChangeArrowheads="1"/>
            </p:cNvSpPr>
            <p:nvPr/>
          </p:nvSpPr>
          <p:spPr bwMode="auto">
            <a:xfrm>
              <a:off x="2920713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16"/>
            <p:cNvSpPr>
              <a:spLocks noChangeArrowheads="1"/>
            </p:cNvSpPr>
            <p:nvPr/>
          </p:nvSpPr>
          <p:spPr bwMode="auto">
            <a:xfrm>
              <a:off x="1614101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17"/>
            <p:cNvSpPr>
              <a:spLocks noChangeArrowheads="1"/>
            </p:cNvSpPr>
            <p:nvPr/>
          </p:nvSpPr>
          <p:spPr bwMode="auto">
            <a:xfrm>
              <a:off x="1732884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18"/>
            <p:cNvSpPr>
              <a:spLocks noChangeArrowheads="1"/>
            </p:cNvSpPr>
            <p:nvPr/>
          </p:nvSpPr>
          <p:spPr bwMode="auto">
            <a:xfrm>
              <a:off x="1851667" y="1919584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19"/>
            <p:cNvSpPr>
              <a:spLocks noChangeArrowheads="1"/>
            </p:cNvSpPr>
            <p:nvPr/>
          </p:nvSpPr>
          <p:spPr bwMode="auto">
            <a:xfrm>
              <a:off x="1970450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20"/>
            <p:cNvSpPr>
              <a:spLocks noChangeArrowheads="1"/>
            </p:cNvSpPr>
            <p:nvPr/>
          </p:nvSpPr>
          <p:spPr bwMode="auto">
            <a:xfrm>
              <a:off x="2089233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21"/>
            <p:cNvSpPr>
              <a:spLocks noChangeArrowheads="1"/>
            </p:cNvSpPr>
            <p:nvPr/>
          </p:nvSpPr>
          <p:spPr bwMode="auto">
            <a:xfrm>
              <a:off x="2208016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2"/>
            <p:cNvSpPr>
              <a:spLocks noChangeArrowheads="1"/>
            </p:cNvSpPr>
            <p:nvPr/>
          </p:nvSpPr>
          <p:spPr bwMode="auto">
            <a:xfrm>
              <a:off x="2326799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3"/>
            <p:cNvSpPr>
              <a:spLocks noChangeArrowheads="1"/>
            </p:cNvSpPr>
            <p:nvPr/>
          </p:nvSpPr>
          <p:spPr bwMode="auto">
            <a:xfrm>
              <a:off x="2445581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24"/>
            <p:cNvSpPr>
              <a:spLocks noChangeArrowheads="1"/>
            </p:cNvSpPr>
            <p:nvPr/>
          </p:nvSpPr>
          <p:spPr bwMode="auto">
            <a:xfrm>
              <a:off x="2564364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25"/>
            <p:cNvSpPr>
              <a:spLocks noChangeArrowheads="1"/>
            </p:cNvSpPr>
            <p:nvPr/>
          </p:nvSpPr>
          <p:spPr bwMode="auto">
            <a:xfrm>
              <a:off x="2683147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26"/>
            <p:cNvSpPr>
              <a:spLocks noChangeArrowheads="1"/>
            </p:cNvSpPr>
            <p:nvPr/>
          </p:nvSpPr>
          <p:spPr bwMode="auto">
            <a:xfrm>
              <a:off x="2801930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27"/>
            <p:cNvSpPr>
              <a:spLocks noChangeArrowheads="1"/>
            </p:cNvSpPr>
            <p:nvPr/>
          </p:nvSpPr>
          <p:spPr bwMode="auto">
            <a:xfrm>
              <a:off x="2920713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32"/>
            <p:cNvSpPr>
              <a:spLocks noChangeArrowheads="1"/>
            </p:cNvSpPr>
            <p:nvPr/>
          </p:nvSpPr>
          <p:spPr bwMode="auto">
            <a:xfrm>
              <a:off x="1614101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33"/>
            <p:cNvSpPr>
              <a:spLocks noChangeArrowheads="1"/>
            </p:cNvSpPr>
            <p:nvPr/>
          </p:nvSpPr>
          <p:spPr bwMode="auto">
            <a:xfrm>
              <a:off x="1732884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34"/>
            <p:cNvSpPr>
              <a:spLocks noChangeArrowheads="1"/>
            </p:cNvSpPr>
            <p:nvPr/>
          </p:nvSpPr>
          <p:spPr bwMode="auto">
            <a:xfrm>
              <a:off x="1851667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35"/>
            <p:cNvSpPr>
              <a:spLocks noChangeArrowheads="1"/>
            </p:cNvSpPr>
            <p:nvPr/>
          </p:nvSpPr>
          <p:spPr bwMode="auto">
            <a:xfrm>
              <a:off x="1970450" y="2106620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2089233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2208016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38"/>
            <p:cNvSpPr>
              <a:spLocks noChangeArrowheads="1"/>
            </p:cNvSpPr>
            <p:nvPr/>
          </p:nvSpPr>
          <p:spPr bwMode="auto">
            <a:xfrm>
              <a:off x="2326799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9"/>
            <p:cNvSpPr>
              <a:spLocks noChangeArrowheads="1"/>
            </p:cNvSpPr>
            <p:nvPr/>
          </p:nvSpPr>
          <p:spPr bwMode="auto">
            <a:xfrm>
              <a:off x="2445581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40"/>
            <p:cNvSpPr>
              <a:spLocks noChangeArrowheads="1"/>
            </p:cNvSpPr>
            <p:nvPr/>
          </p:nvSpPr>
          <p:spPr bwMode="auto">
            <a:xfrm>
              <a:off x="2564364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41"/>
            <p:cNvSpPr>
              <a:spLocks noChangeArrowheads="1"/>
            </p:cNvSpPr>
            <p:nvPr/>
          </p:nvSpPr>
          <p:spPr bwMode="auto">
            <a:xfrm>
              <a:off x="2683147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42"/>
            <p:cNvSpPr>
              <a:spLocks noChangeArrowheads="1"/>
            </p:cNvSpPr>
            <p:nvPr/>
          </p:nvSpPr>
          <p:spPr bwMode="auto">
            <a:xfrm>
              <a:off x="2801930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43"/>
            <p:cNvSpPr>
              <a:spLocks noChangeArrowheads="1"/>
            </p:cNvSpPr>
            <p:nvPr/>
          </p:nvSpPr>
          <p:spPr bwMode="auto">
            <a:xfrm>
              <a:off x="2920713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Text Box 325"/>
            <p:cNvSpPr txBox="1">
              <a:spLocks noChangeArrowheads="1"/>
            </p:cNvSpPr>
            <p:nvPr/>
          </p:nvSpPr>
          <p:spPr bwMode="auto">
            <a:xfrm>
              <a:off x="1644298" y="2277190"/>
              <a:ext cx="7854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1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70" name="Text Box 325"/>
            <p:cNvSpPr txBox="1">
              <a:spLocks noChangeArrowheads="1"/>
            </p:cNvSpPr>
            <p:nvPr/>
          </p:nvSpPr>
          <p:spPr bwMode="auto">
            <a:xfrm>
              <a:off x="2928577" y="2277190"/>
              <a:ext cx="13144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tx2"/>
                  </a:solidFill>
                </a:rPr>
                <a:t>M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179" name="Text Box 329"/>
            <p:cNvSpPr txBox="1">
              <a:spLocks noChangeArrowheads="1"/>
            </p:cNvSpPr>
            <p:nvPr/>
          </p:nvSpPr>
          <p:spPr bwMode="auto">
            <a:xfrm>
              <a:off x="1283706" y="1543765"/>
              <a:ext cx="2196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(A)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80" name="Text Box 330"/>
            <p:cNvSpPr txBox="1">
              <a:spLocks noChangeArrowheads="1"/>
            </p:cNvSpPr>
            <p:nvPr/>
          </p:nvSpPr>
          <p:spPr bwMode="auto">
            <a:xfrm>
              <a:off x="1285309" y="1727915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(B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81" name="Text Box 331"/>
            <p:cNvSpPr txBox="1">
              <a:spLocks noChangeArrowheads="1"/>
            </p:cNvSpPr>
            <p:nvPr/>
          </p:nvSpPr>
          <p:spPr bwMode="auto">
            <a:xfrm>
              <a:off x="1282142" y="1912065"/>
              <a:ext cx="21480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(C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82" name="Text Box 332"/>
            <p:cNvSpPr txBox="1">
              <a:spLocks noChangeArrowheads="1"/>
            </p:cNvSpPr>
            <p:nvPr/>
          </p:nvSpPr>
          <p:spPr bwMode="auto">
            <a:xfrm>
              <a:off x="1277333" y="2096215"/>
              <a:ext cx="22442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(D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84" name="Text Box 153"/>
            <p:cNvSpPr txBox="1">
              <a:spLocks noChangeArrowheads="1"/>
            </p:cNvSpPr>
            <p:nvPr/>
          </p:nvSpPr>
          <p:spPr bwMode="auto">
            <a:xfrm>
              <a:off x="614396" y="804446"/>
              <a:ext cx="243360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</a:rPr>
                <a:t>Localist Representation</a:t>
              </a:r>
              <a:endParaRPr lang="en-US" sz="16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1614101" y="1469053"/>
              <a:ext cx="1433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57200" y="1474348"/>
              <a:ext cx="3033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>
            <a:off x="6272316" y="1219200"/>
            <a:ext cx="2376383" cy="1295400"/>
            <a:chOff x="6272316" y="1219200"/>
            <a:chExt cx="2376383" cy="1295400"/>
          </a:xfrm>
        </p:grpSpPr>
        <p:sp>
          <p:nvSpPr>
            <p:cNvPr id="70" name="Oval 4"/>
            <p:cNvSpPr>
              <a:spLocks noChangeArrowheads="1"/>
            </p:cNvSpPr>
            <p:nvPr/>
          </p:nvSpPr>
          <p:spPr bwMode="auto">
            <a:xfrm>
              <a:off x="6676456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6795239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6914022" y="1545511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7151588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7270371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7389154" y="1545511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7626720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7745503" y="1545511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4"/>
            <p:cNvSpPr>
              <a:spLocks noChangeArrowheads="1"/>
            </p:cNvSpPr>
            <p:nvPr/>
          </p:nvSpPr>
          <p:spPr bwMode="auto">
            <a:xfrm>
              <a:off x="7864285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8101851" y="1545511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8220634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8339417" y="1545511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6676456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6795239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6914022" y="1732547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8"/>
            <p:cNvSpPr>
              <a:spLocks noChangeArrowheads="1"/>
            </p:cNvSpPr>
            <p:nvPr/>
          </p:nvSpPr>
          <p:spPr bwMode="auto">
            <a:xfrm>
              <a:off x="7151588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9"/>
            <p:cNvSpPr>
              <a:spLocks noChangeArrowheads="1"/>
            </p:cNvSpPr>
            <p:nvPr/>
          </p:nvSpPr>
          <p:spPr bwMode="auto">
            <a:xfrm>
              <a:off x="7270371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30"/>
            <p:cNvSpPr>
              <a:spLocks noChangeArrowheads="1"/>
            </p:cNvSpPr>
            <p:nvPr/>
          </p:nvSpPr>
          <p:spPr bwMode="auto">
            <a:xfrm>
              <a:off x="7389154" y="1732547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32"/>
            <p:cNvSpPr>
              <a:spLocks noChangeArrowheads="1"/>
            </p:cNvSpPr>
            <p:nvPr/>
          </p:nvSpPr>
          <p:spPr bwMode="auto">
            <a:xfrm>
              <a:off x="7626720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33"/>
            <p:cNvSpPr>
              <a:spLocks noChangeArrowheads="1"/>
            </p:cNvSpPr>
            <p:nvPr/>
          </p:nvSpPr>
          <p:spPr bwMode="auto">
            <a:xfrm>
              <a:off x="7745503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34"/>
            <p:cNvSpPr>
              <a:spLocks noChangeArrowheads="1"/>
            </p:cNvSpPr>
            <p:nvPr/>
          </p:nvSpPr>
          <p:spPr bwMode="auto">
            <a:xfrm>
              <a:off x="7864285" y="1732547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36"/>
            <p:cNvSpPr>
              <a:spLocks noChangeArrowheads="1"/>
            </p:cNvSpPr>
            <p:nvPr/>
          </p:nvSpPr>
          <p:spPr bwMode="auto">
            <a:xfrm>
              <a:off x="8101851" y="1732547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7"/>
            <p:cNvSpPr>
              <a:spLocks noChangeArrowheads="1"/>
            </p:cNvSpPr>
            <p:nvPr/>
          </p:nvSpPr>
          <p:spPr bwMode="auto">
            <a:xfrm>
              <a:off x="8220634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38"/>
            <p:cNvSpPr>
              <a:spLocks noChangeArrowheads="1"/>
            </p:cNvSpPr>
            <p:nvPr/>
          </p:nvSpPr>
          <p:spPr bwMode="auto">
            <a:xfrm>
              <a:off x="8339417" y="1732547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4"/>
            <p:cNvSpPr>
              <a:spLocks noChangeArrowheads="1"/>
            </p:cNvSpPr>
            <p:nvPr/>
          </p:nvSpPr>
          <p:spPr bwMode="auto">
            <a:xfrm>
              <a:off x="6676456" y="1919584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6795239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6914022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48"/>
            <p:cNvSpPr>
              <a:spLocks noChangeArrowheads="1"/>
            </p:cNvSpPr>
            <p:nvPr/>
          </p:nvSpPr>
          <p:spPr bwMode="auto">
            <a:xfrm>
              <a:off x="7151588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49"/>
            <p:cNvSpPr>
              <a:spLocks noChangeArrowheads="1"/>
            </p:cNvSpPr>
            <p:nvPr/>
          </p:nvSpPr>
          <p:spPr bwMode="auto">
            <a:xfrm>
              <a:off x="7270371" y="1919584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50"/>
            <p:cNvSpPr>
              <a:spLocks noChangeArrowheads="1"/>
            </p:cNvSpPr>
            <p:nvPr/>
          </p:nvSpPr>
          <p:spPr bwMode="auto">
            <a:xfrm>
              <a:off x="7389154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52"/>
            <p:cNvSpPr>
              <a:spLocks noChangeArrowheads="1"/>
            </p:cNvSpPr>
            <p:nvPr/>
          </p:nvSpPr>
          <p:spPr bwMode="auto">
            <a:xfrm>
              <a:off x="7626720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53"/>
            <p:cNvSpPr>
              <a:spLocks noChangeArrowheads="1"/>
            </p:cNvSpPr>
            <p:nvPr/>
          </p:nvSpPr>
          <p:spPr bwMode="auto">
            <a:xfrm>
              <a:off x="7745503" y="1919584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>
              <a:off x="7864285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56"/>
            <p:cNvSpPr>
              <a:spLocks noChangeArrowheads="1"/>
            </p:cNvSpPr>
            <p:nvPr/>
          </p:nvSpPr>
          <p:spPr bwMode="auto">
            <a:xfrm>
              <a:off x="8101851" y="1919584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57"/>
            <p:cNvSpPr>
              <a:spLocks noChangeArrowheads="1"/>
            </p:cNvSpPr>
            <p:nvPr/>
          </p:nvSpPr>
          <p:spPr bwMode="auto">
            <a:xfrm>
              <a:off x="8220634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58"/>
            <p:cNvSpPr>
              <a:spLocks noChangeArrowheads="1"/>
            </p:cNvSpPr>
            <p:nvPr/>
          </p:nvSpPr>
          <p:spPr bwMode="auto">
            <a:xfrm>
              <a:off x="8339417" y="1919584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4"/>
            <p:cNvSpPr>
              <a:spLocks noChangeArrowheads="1"/>
            </p:cNvSpPr>
            <p:nvPr/>
          </p:nvSpPr>
          <p:spPr bwMode="auto">
            <a:xfrm>
              <a:off x="6676456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5"/>
            <p:cNvSpPr>
              <a:spLocks noChangeArrowheads="1"/>
            </p:cNvSpPr>
            <p:nvPr/>
          </p:nvSpPr>
          <p:spPr bwMode="auto">
            <a:xfrm>
              <a:off x="6795239" y="2106620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66"/>
            <p:cNvSpPr>
              <a:spLocks noChangeArrowheads="1"/>
            </p:cNvSpPr>
            <p:nvPr/>
          </p:nvSpPr>
          <p:spPr bwMode="auto">
            <a:xfrm>
              <a:off x="6914022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7151588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69"/>
            <p:cNvSpPr>
              <a:spLocks noChangeArrowheads="1"/>
            </p:cNvSpPr>
            <p:nvPr/>
          </p:nvSpPr>
          <p:spPr bwMode="auto">
            <a:xfrm>
              <a:off x="7270371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70"/>
            <p:cNvSpPr>
              <a:spLocks noChangeArrowheads="1"/>
            </p:cNvSpPr>
            <p:nvPr/>
          </p:nvSpPr>
          <p:spPr bwMode="auto">
            <a:xfrm>
              <a:off x="7389154" y="2106620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72"/>
            <p:cNvSpPr>
              <a:spLocks noChangeArrowheads="1"/>
            </p:cNvSpPr>
            <p:nvPr/>
          </p:nvSpPr>
          <p:spPr bwMode="auto">
            <a:xfrm>
              <a:off x="7626720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7745503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7864285" y="2106620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76"/>
            <p:cNvSpPr>
              <a:spLocks noChangeArrowheads="1"/>
            </p:cNvSpPr>
            <p:nvPr/>
          </p:nvSpPr>
          <p:spPr bwMode="auto">
            <a:xfrm>
              <a:off x="8101851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77"/>
            <p:cNvSpPr>
              <a:spLocks noChangeArrowheads="1"/>
            </p:cNvSpPr>
            <p:nvPr/>
          </p:nvSpPr>
          <p:spPr bwMode="auto">
            <a:xfrm>
              <a:off x="8220634" y="2106620"/>
              <a:ext cx="118783" cy="12469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78"/>
            <p:cNvSpPr>
              <a:spLocks noChangeArrowheads="1"/>
            </p:cNvSpPr>
            <p:nvPr/>
          </p:nvSpPr>
          <p:spPr bwMode="auto">
            <a:xfrm>
              <a:off x="8339417" y="2106620"/>
              <a:ext cx="118783" cy="1246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325"/>
            <p:cNvSpPr txBox="1">
              <a:spLocks noChangeArrowheads="1"/>
            </p:cNvSpPr>
            <p:nvPr/>
          </p:nvSpPr>
          <p:spPr bwMode="auto">
            <a:xfrm>
              <a:off x="6481364" y="2329934"/>
              <a:ext cx="216733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200" i="1" dirty="0" smtClean="0">
                  <a:solidFill>
                    <a:schemeClr val="tx2"/>
                  </a:solidFill>
                </a:rPr>
                <a:t>Q=</a:t>
              </a:r>
              <a:r>
                <a:rPr lang="en-US" sz="1200" dirty="0" smtClean="0">
                  <a:solidFill>
                    <a:schemeClr val="tx2"/>
                  </a:solidFill>
                </a:rPr>
                <a:t>4 WTA groups, </a:t>
              </a:r>
              <a:r>
                <a:rPr lang="en-US" sz="1200" i="1" dirty="0" smtClean="0">
                  <a:solidFill>
                    <a:schemeClr val="tx2"/>
                  </a:solidFill>
                </a:rPr>
                <a:t>K=</a:t>
              </a:r>
              <a:r>
                <a:rPr lang="en-US" sz="1200" dirty="0" smtClean="0">
                  <a:solidFill>
                    <a:schemeClr val="tx2"/>
                  </a:solidFill>
                </a:rPr>
                <a:t>3 units/group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75" name="Text Box 329"/>
            <p:cNvSpPr txBox="1">
              <a:spLocks noChangeArrowheads="1"/>
            </p:cNvSpPr>
            <p:nvPr/>
          </p:nvSpPr>
          <p:spPr bwMode="auto">
            <a:xfrm>
              <a:off x="6278689" y="1543765"/>
              <a:ext cx="2196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(A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76" name="Text Box 330"/>
            <p:cNvSpPr txBox="1">
              <a:spLocks noChangeArrowheads="1"/>
            </p:cNvSpPr>
            <p:nvPr/>
          </p:nvSpPr>
          <p:spPr bwMode="auto">
            <a:xfrm>
              <a:off x="6280292" y="1727915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(B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77" name="Text Box 331"/>
            <p:cNvSpPr txBox="1">
              <a:spLocks noChangeArrowheads="1"/>
            </p:cNvSpPr>
            <p:nvPr/>
          </p:nvSpPr>
          <p:spPr bwMode="auto">
            <a:xfrm>
              <a:off x="6277125" y="1912065"/>
              <a:ext cx="21480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(C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78" name="Text Box 332"/>
            <p:cNvSpPr txBox="1">
              <a:spLocks noChangeArrowheads="1"/>
            </p:cNvSpPr>
            <p:nvPr/>
          </p:nvSpPr>
          <p:spPr bwMode="auto">
            <a:xfrm>
              <a:off x="6272316" y="2096215"/>
              <a:ext cx="22442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C</a:t>
              </a:r>
              <a:r>
                <a:rPr lang="en-US" sz="1000" dirty="0" smtClean="0">
                  <a:solidFill>
                    <a:schemeClr val="tx2"/>
                  </a:solidFill>
                </a:rPr>
                <a:t>(D</a:t>
              </a:r>
              <a:r>
                <a:rPr lang="en-US" sz="1000" dirty="0">
                  <a:solidFill>
                    <a:schemeClr val="tx2"/>
                  </a:solidFill>
                </a:rPr>
                <a:t>)</a:t>
              </a:r>
            </a:p>
          </p:txBody>
        </p:sp>
        <p:cxnSp>
          <p:nvCxnSpPr>
            <p:cNvPr id="188" name="Straight Connector 187"/>
            <p:cNvCxnSpPr/>
            <p:nvPr/>
          </p:nvCxnSpPr>
          <p:spPr>
            <a:xfrm>
              <a:off x="6671864" y="1469053"/>
              <a:ext cx="1786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 Box 154"/>
            <p:cNvSpPr txBox="1">
              <a:spLocks noChangeArrowheads="1"/>
            </p:cNvSpPr>
            <p:nvPr/>
          </p:nvSpPr>
          <p:spPr bwMode="auto">
            <a:xfrm>
              <a:off x="6954968" y="1219200"/>
              <a:ext cx="12472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Code </a:t>
              </a:r>
              <a:r>
                <a:rPr lang="en-US" sz="1200" dirty="0" smtClean="0">
                  <a:solidFill>
                    <a:schemeClr val="tx2"/>
                  </a:solidFill>
                </a:rPr>
                <a:t> (version 2)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14" name="Text Box 3"/>
          <p:cNvSpPr txBox="1">
            <a:spLocks noChangeArrowheads="1"/>
          </p:cNvSpPr>
          <p:nvPr/>
        </p:nvSpPr>
        <p:spPr bwMode="auto">
          <a:xfrm>
            <a:off x="228600" y="3318616"/>
            <a:ext cx="3124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dirty="0" smtClean="0"/>
              <a:t>CANNOT represent similarities by code intersections. 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endParaRPr lang="en-US" sz="1400" dirty="0"/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dirty="0" smtClean="0"/>
              <a:t>Activating a </a:t>
            </a:r>
            <a:r>
              <a:rPr lang="en-US" sz="1400" i="1" dirty="0" smtClean="0"/>
              <a:t>localist</a:t>
            </a:r>
            <a:r>
              <a:rPr lang="en-US" sz="1400" dirty="0" smtClean="0"/>
              <a:t> code of any single input leaves all other stored codes completely </a:t>
            </a:r>
            <a:r>
              <a:rPr lang="en-US" sz="1400" i="1" dirty="0" smtClean="0"/>
              <a:t>inactive</a:t>
            </a:r>
            <a:r>
              <a:rPr lang="en-US" sz="1400" dirty="0" smtClean="0"/>
              <a:t>, regardless of how similar or relevant their represented inputs may be.</a:t>
            </a:r>
          </a:p>
        </p:txBody>
      </p:sp>
      <p:sp>
        <p:nvSpPr>
          <p:cNvPr id="216" name="Text Box 3"/>
          <p:cNvSpPr txBox="1">
            <a:spLocks noChangeArrowheads="1"/>
          </p:cNvSpPr>
          <p:nvPr/>
        </p:nvSpPr>
        <p:spPr bwMode="auto">
          <a:xfrm>
            <a:off x="3670630" y="5357336"/>
            <a:ext cx="5092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0000"/>
                </a:solidFill>
              </a:rPr>
              <a:t>If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code intersection size </a:t>
            </a:r>
            <a:r>
              <a:rPr lang="en-US" sz="1400" dirty="0" smtClean="0">
                <a:solidFill>
                  <a:srgbClr val="FF0000"/>
                </a:solidFill>
                <a:latin typeface="Cambria Math"/>
                <a:ea typeface="Cambria Math"/>
              </a:rPr>
              <a:t>∼ </a:t>
            </a:r>
            <a:r>
              <a:rPr lang="en-US" sz="1400" dirty="0" smtClean="0">
                <a:solidFill>
                  <a:srgbClr val="FF0000"/>
                </a:solidFill>
              </a:rPr>
              <a:t>input similarity</a:t>
            </a:r>
            <a:r>
              <a:rPr lang="en-US" sz="1400" dirty="0" smtClean="0"/>
              <a:t>, </a:t>
            </a:r>
            <a:r>
              <a:rPr lang="en-US" sz="1400" dirty="0"/>
              <a:t>then </a:t>
            </a:r>
            <a:r>
              <a:rPr lang="en-US" sz="1400" dirty="0" smtClean="0"/>
              <a:t>when hypothesis A is active, ALL stored hypotheses are simultaneously active in descending order of similarity (likelihood, relevance).</a:t>
            </a:r>
            <a:endParaRPr lang="en-US" sz="1400" dirty="0"/>
          </a:p>
        </p:txBody>
      </p:sp>
      <p:sp>
        <p:nvSpPr>
          <p:cNvPr id="209" name="Text Box 3"/>
          <p:cNvSpPr txBox="1">
            <a:spLocks noChangeArrowheads="1"/>
          </p:cNvSpPr>
          <p:nvPr/>
        </p:nvSpPr>
        <p:spPr bwMode="auto">
          <a:xfrm>
            <a:off x="3657599" y="3733800"/>
            <a:ext cx="4593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/>
              <a:t>Define the </a:t>
            </a:r>
            <a:r>
              <a:rPr lang="en-US" sz="1400" i="1" dirty="0" smtClean="0"/>
              <a:t>activation strength </a:t>
            </a:r>
            <a:r>
              <a:rPr lang="en-US" sz="1400" dirty="0" smtClean="0"/>
              <a:t>of a code as the fraction of its units that are active.</a:t>
            </a:r>
          </a:p>
        </p:txBody>
      </p:sp>
      <p:sp>
        <p:nvSpPr>
          <p:cNvPr id="212" name="Text Box 3"/>
          <p:cNvSpPr txBox="1">
            <a:spLocks noChangeArrowheads="1"/>
          </p:cNvSpPr>
          <p:nvPr/>
        </p:nvSpPr>
        <p:spPr bwMode="auto">
          <a:xfrm>
            <a:off x="3657599" y="3318616"/>
            <a:ext cx="48561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dirty="0" smtClean="0"/>
              <a:t>CAN represent similarity directly by size of code intersections.</a:t>
            </a:r>
          </a:p>
        </p:txBody>
      </p:sp>
    </p:spTree>
    <p:extLst>
      <p:ext uri="{BB962C8B-B14F-4D97-AF65-F5344CB8AC3E}">
        <p14:creationId xmlns:p14="http://schemas.microsoft.com/office/powerpoint/2010/main" val="2845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216" grpId="0"/>
      <p:bldP spid="209" grpId="0"/>
      <p:bldP spid="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Terminology Clarification: Two senses of “Sparse Representation” in Literature</a:t>
            </a:r>
            <a:endParaRPr lang="en-US" dirty="0"/>
          </a:p>
        </p:txBody>
      </p:sp>
      <p:sp>
        <p:nvSpPr>
          <p:cNvPr id="12" name="Text Box 2770"/>
          <p:cNvSpPr txBox="1">
            <a:spLocks noChangeArrowheads="1"/>
          </p:cNvSpPr>
          <p:nvPr/>
        </p:nvSpPr>
        <p:spPr bwMode="auto">
          <a:xfrm>
            <a:off x="5046378" y="1467653"/>
            <a:ext cx="3886200" cy="12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0188" indent="-230188" fontAlgn="base">
              <a:spcBef>
                <a:spcPts val="9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The number of features needed to describe an input space is small compared to the number of all possible input patterns.</a:t>
            </a:r>
          </a:p>
          <a:p>
            <a:pPr marL="230188" indent="-230188" fontAlgn="base">
              <a:spcBef>
                <a:spcPts val="9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Olshausen &amp; Field (O&amp;F) sense, “sparse overcomplete basis”</a:t>
            </a:r>
          </a:p>
        </p:txBody>
      </p:sp>
      <p:sp>
        <p:nvSpPr>
          <p:cNvPr id="15" name="Text Box 2770"/>
          <p:cNvSpPr txBox="1">
            <a:spLocks noChangeArrowheads="1"/>
          </p:cNvSpPr>
          <p:nvPr/>
        </p:nvSpPr>
        <p:spPr bwMode="auto">
          <a:xfrm>
            <a:off x="381000" y="1467653"/>
            <a:ext cx="4191000" cy="9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0188" indent="-230188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Every represented item, even at the lowest level:</a:t>
            </a:r>
          </a:p>
          <a:p>
            <a:pPr marL="571500" lvl="1" indent="-230188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is represented by a set of units.</a:t>
            </a:r>
          </a:p>
          <a:p>
            <a:pPr marL="571500" lvl="1" indent="-230188" fontAlgn="base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Those sets can overlap. </a:t>
            </a:r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93" name="Group 292"/>
          <p:cNvGrpSpPr/>
          <p:nvPr/>
        </p:nvGrpSpPr>
        <p:grpSpPr>
          <a:xfrm>
            <a:off x="5538328" y="2828245"/>
            <a:ext cx="2908406" cy="2243243"/>
            <a:chOff x="914400" y="4187950"/>
            <a:chExt cx="2908406" cy="2243243"/>
          </a:xfrm>
        </p:grpSpPr>
        <p:grpSp>
          <p:nvGrpSpPr>
            <p:cNvPr id="16" name="Group 15"/>
            <p:cNvGrpSpPr/>
            <p:nvPr/>
          </p:nvGrpSpPr>
          <p:grpSpPr>
            <a:xfrm>
              <a:off x="914400" y="5148814"/>
              <a:ext cx="1353015" cy="977590"/>
              <a:chOff x="2661404" y="3095666"/>
              <a:chExt cx="3752398" cy="2560232"/>
            </a:xfrm>
          </p:grpSpPr>
          <p:pic>
            <p:nvPicPr>
              <p:cNvPr id="17" name="Snagit_PPT45A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871" y="3095666"/>
                <a:ext cx="3733334" cy="666667"/>
              </a:xfrm>
              <a:prstGeom prst="rect">
                <a:avLst/>
              </a:prstGeom>
            </p:spPr>
          </p:pic>
          <p:pic>
            <p:nvPicPr>
              <p:cNvPr id="18" name="Snagit_PPTA22A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872" y="3716863"/>
                <a:ext cx="3739596" cy="666667"/>
              </a:xfrm>
              <a:prstGeom prst="rect">
                <a:avLst/>
              </a:prstGeom>
            </p:spPr>
          </p:pic>
          <p:pic>
            <p:nvPicPr>
              <p:cNvPr id="19" name="Snagit_PPTF3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1404" y="4334531"/>
                <a:ext cx="3752397" cy="685714"/>
              </a:xfrm>
              <a:prstGeom prst="rect">
                <a:avLst/>
              </a:prstGeom>
            </p:spPr>
          </p:pic>
          <p:pic>
            <p:nvPicPr>
              <p:cNvPr id="20" name="Snagit_PPT42ED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872" y="4960660"/>
                <a:ext cx="3743930" cy="695238"/>
              </a:xfrm>
              <a:prstGeom prst="rect">
                <a:avLst/>
              </a:prstGeom>
            </p:spPr>
          </p:pic>
        </p:grpSp>
        <p:pic>
          <p:nvPicPr>
            <p:cNvPr id="21" name="Snagit_PPTD8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232498"/>
              <a:ext cx="1338146" cy="889833"/>
            </a:xfrm>
            <a:prstGeom prst="rect">
              <a:avLst/>
            </a:prstGeom>
          </p:spPr>
        </p:pic>
        <p:sp>
          <p:nvSpPr>
            <p:cNvPr id="23" name="Text Box 2770"/>
            <p:cNvSpPr txBox="1">
              <a:spLocks noChangeArrowheads="1"/>
            </p:cNvSpPr>
            <p:nvPr/>
          </p:nvSpPr>
          <p:spPr bwMode="auto">
            <a:xfrm>
              <a:off x="1190574" y="6154194"/>
              <a:ext cx="24384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15888" indent="-115888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fontAlgn="base">
                <a:spcBef>
                  <a:spcPct val="3500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- From Lee, Grosse et al (2011) 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187950"/>
              <a:ext cx="1536806" cy="196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6" name="Text Box 870"/>
          <p:cNvSpPr txBox="1">
            <a:spLocks noChangeArrowheads="1"/>
          </p:cNvSpPr>
          <p:nvPr/>
        </p:nvSpPr>
        <p:spPr bwMode="auto">
          <a:xfrm>
            <a:off x="6491789" y="1002268"/>
            <a:ext cx="1352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Sparse Basis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393" name="Text Box 2770"/>
          <p:cNvSpPr txBox="1">
            <a:spLocks noChangeArrowheads="1"/>
          </p:cNvSpPr>
          <p:nvPr/>
        </p:nvSpPr>
        <p:spPr bwMode="auto">
          <a:xfrm>
            <a:off x="5143720" y="5324591"/>
            <a:ext cx="33030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0188" indent="-230188" fontAlgn="base">
              <a:spcBef>
                <a:spcPts val="90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All papers that I’ve seen that describe learning of sparse bases use localist representations; one unit per feature.</a:t>
            </a:r>
          </a:p>
        </p:txBody>
      </p:sp>
      <p:sp>
        <p:nvSpPr>
          <p:cNvPr id="395" name="Text Box 870"/>
          <p:cNvSpPr txBox="1">
            <a:spLocks noChangeArrowheads="1"/>
          </p:cNvSpPr>
          <p:nvPr/>
        </p:nvSpPr>
        <p:spPr bwMode="auto">
          <a:xfrm>
            <a:off x="527563" y="1002268"/>
            <a:ext cx="3454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Sparse Distributed Representation</a:t>
            </a:r>
            <a:endParaRPr lang="en-US" b="1" u="sng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1554" y="3731579"/>
            <a:ext cx="410150" cy="1009174"/>
            <a:chOff x="2081554" y="3731579"/>
            <a:chExt cx="410150" cy="1009174"/>
          </a:xfrm>
        </p:grpSpPr>
        <p:cxnSp>
          <p:nvCxnSpPr>
            <p:cNvPr id="809" name="Straight Connector 808"/>
            <p:cNvCxnSpPr>
              <a:stCxn id="783" idx="0"/>
              <a:endCxn id="716" idx="4"/>
            </p:cNvCxnSpPr>
            <p:nvPr/>
          </p:nvCxnSpPr>
          <p:spPr>
            <a:xfrm>
              <a:off x="2491704" y="3778868"/>
              <a:ext cx="0" cy="6709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>
              <a:stCxn id="769" idx="0"/>
              <a:endCxn id="702" idx="4"/>
            </p:cNvCxnSpPr>
            <p:nvPr/>
          </p:nvCxnSpPr>
          <p:spPr>
            <a:xfrm>
              <a:off x="2307310" y="3944468"/>
              <a:ext cx="0" cy="6709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/>
            <p:cNvCxnSpPr>
              <a:stCxn id="806" idx="0"/>
              <a:endCxn id="739" idx="4"/>
            </p:cNvCxnSpPr>
            <p:nvPr/>
          </p:nvCxnSpPr>
          <p:spPr>
            <a:xfrm>
              <a:off x="2185775" y="4069801"/>
              <a:ext cx="0" cy="6709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>
              <a:stCxn id="791" idx="0"/>
              <a:endCxn id="724" idx="4"/>
            </p:cNvCxnSpPr>
            <p:nvPr/>
          </p:nvCxnSpPr>
          <p:spPr>
            <a:xfrm>
              <a:off x="2081554" y="3731579"/>
              <a:ext cx="0" cy="6709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4" name="Group 813"/>
          <p:cNvGrpSpPr/>
          <p:nvPr/>
        </p:nvGrpSpPr>
        <p:grpSpPr>
          <a:xfrm>
            <a:off x="1758888" y="4365703"/>
            <a:ext cx="1103136" cy="551024"/>
            <a:chOff x="5634530" y="4735418"/>
            <a:chExt cx="1103136" cy="551024"/>
          </a:xfrm>
        </p:grpSpPr>
        <p:sp>
          <p:nvSpPr>
            <p:cNvPr id="684" name="Hexagon 683"/>
            <p:cNvSpPr/>
            <p:nvPr/>
          </p:nvSpPr>
          <p:spPr>
            <a:xfrm>
              <a:off x="5634530" y="4735418"/>
              <a:ext cx="1103136" cy="551024"/>
            </a:xfrm>
            <a:prstGeom prst="hexagon">
              <a:avLst>
                <a:gd name="adj" fmla="val 52040"/>
                <a:gd name="vf" fmla="val 11547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4" name="Oval 665"/>
            <p:cNvSpPr>
              <a:spLocks noChangeArrowheads="1"/>
            </p:cNvSpPr>
            <p:nvPr/>
          </p:nvSpPr>
          <p:spPr bwMode="auto">
            <a:xfrm flipH="1" flipV="1">
              <a:off x="5857293" y="5157757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5" name="Oval 666"/>
            <p:cNvSpPr>
              <a:spLocks noChangeArrowheads="1"/>
            </p:cNvSpPr>
            <p:nvPr/>
          </p:nvSpPr>
          <p:spPr bwMode="auto">
            <a:xfrm flipH="1" flipV="1">
              <a:off x="5916909" y="5205717"/>
              <a:ext cx="8057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6" name="Oval 667"/>
            <p:cNvSpPr>
              <a:spLocks noChangeArrowheads="1"/>
            </p:cNvSpPr>
            <p:nvPr/>
          </p:nvSpPr>
          <p:spPr bwMode="auto">
            <a:xfrm flipH="1" flipV="1">
              <a:off x="6020510" y="5205717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7" name="Oval 668"/>
            <p:cNvSpPr>
              <a:spLocks noChangeArrowheads="1"/>
            </p:cNvSpPr>
            <p:nvPr/>
          </p:nvSpPr>
          <p:spPr bwMode="auto">
            <a:xfrm flipH="1" flipV="1">
              <a:off x="5969846" y="5157757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8" name="Oval 669"/>
            <p:cNvSpPr>
              <a:spLocks noChangeArrowheads="1"/>
            </p:cNvSpPr>
            <p:nvPr/>
          </p:nvSpPr>
          <p:spPr bwMode="auto">
            <a:xfrm flipH="1" flipV="1">
              <a:off x="5916289" y="5110468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9" name="Oval 670"/>
            <p:cNvSpPr>
              <a:spLocks noChangeArrowheads="1"/>
            </p:cNvSpPr>
            <p:nvPr/>
          </p:nvSpPr>
          <p:spPr bwMode="auto">
            <a:xfrm flipH="1" flipV="1">
              <a:off x="6019891" y="5110468"/>
              <a:ext cx="83053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0" name="Oval 671"/>
            <p:cNvSpPr>
              <a:spLocks noChangeArrowheads="1"/>
            </p:cNvSpPr>
            <p:nvPr/>
          </p:nvSpPr>
          <p:spPr bwMode="auto">
            <a:xfrm flipH="1" flipV="1">
              <a:off x="6077115" y="5157757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7" name="Oval 665"/>
            <p:cNvSpPr>
              <a:spLocks noChangeArrowheads="1"/>
            </p:cNvSpPr>
            <p:nvPr/>
          </p:nvSpPr>
          <p:spPr bwMode="auto">
            <a:xfrm flipH="1" flipV="1">
              <a:off x="6213886" y="5158990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8" name="Oval 666"/>
            <p:cNvSpPr>
              <a:spLocks noChangeArrowheads="1"/>
            </p:cNvSpPr>
            <p:nvPr/>
          </p:nvSpPr>
          <p:spPr bwMode="auto">
            <a:xfrm flipH="1" flipV="1">
              <a:off x="6273502" y="5206950"/>
              <a:ext cx="80573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9" name="Oval 667"/>
            <p:cNvSpPr>
              <a:spLocks noChangeArrowheads="1"/>
            </p:cNvSpPr>
            <p:nvPr/>
          </p:nvSpPr>
          <p:spPr bwMode="auto">
            <a:xfrm flipH="1" flipV="1">
              <a:off x="6377103" y="5206950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0" name="Oval 668"/>
            <p:cNvSpPr>
              <a:spLocks noChangeArrowheads="1"/>
            </p:cNvSpPr>
            <p:nvPr/>
          </p:nvSpPr>
          <p:spPr bwMode="auto">
            <a:xfrm flipH="1" flipV="1">
              <a:off x="6326439" y="5158990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1" name="Oval 669"/>
            <p:cNvSpPr>
              <a:spLocks noChangeArrowheads="1"/>
            </p:cNvSpPr>
            <p:nvPr/>
          </p:nvSpPr>
          <p:spPr bwMode="auto">
            <a:xfrm flipH="1" flipV="1">
              <a:off x="6272882" y="5111701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2" name="Oval 670"/>
            <p:cNvSpPr>
              <a:spLocks noChangeArrowheads="1"/>
            </p:cNvSpPr>
            <p:nvPr/>
          </p:nvSpPr>
          <p:spPr bwMode="auto">
            <a:xfrm flipH="1" flipV="1">
              <a:off x="6376484" y="5111701"/>
              <a:ext cx="8305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3" name="Oval 671"/>
            <p:cNvSpPr>
              <a:spLocks noChangeArrowheads="1"/>
            </p:cNvSpPr>
            <p:nvPr/>
          </p:nvSpPr>
          <p:spPr bwMode="auto">
            <a:xfrm flipH="1" flipV="1">
              <a:off x="6433708" y="5158990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0" name="Oval 665"/>
            <p:cNvSpPr>
              <a:spLocks noChangeArrowheads="1"/>
            </p:cNvSpPr>
            <p:nvPr/>
          </p:nvSpPr>
          <p:spPr bwMode="auto">
            <a:xfrm flipH="1" flipV="1">
              <a:off x="5857293" y="4819535"/>
              <a:ext cx="81814" cy="4806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1" name="Oval 666"/>
            <p:cNvSpPr>
              <a:spLocks noChangeArrowheads="1"/>
            </p:cNvSpPr>
            <p:nvPr/>
          </p:nvSpPr>
          <p:spPr bwMode="auto">
            <a:xfrm flipH="1" flipV="1">
              <a:off x="5916909" y="4867495"/>
              <a:ext cx="8057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2" name="Oval 667"/>
            <p:cNvSpPr>
              <a:spLocks noChangeArrowheads="1"/>
            </p:cNvSpPr>
            <p:nvPr/>
          </p:nvSpPr>
          <p:spPr bwMode="auto">
            <a:xfrm flipH="1" flipV="1">
              <a:off x="6020510" y="486749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3" name="Oval 668"/>
            <p:cNvSpPr>
              <a:spLocks noChangeArrowheads="1"/>
            </p:cNvSpPr>
            <p:nvPr/>
          </p:nvSpPr>
          <p:spPr bwMode="auto">
            <a:xfrm flipH="1" flipV="1">
              <a:off x="5969846" y="481953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4" name="Oval 669"/>
            <p:cNvSpPr>
              <a:spLocks noChangeArrowheads="1"/>
            </p:cNvSpPr>
            <p:nvPr/>
          </p:nvSpPr>
          <p:spPr bwMode="auto">
            <a:xfrm flipH="1" flipV="1">
              <a:off x="5916289" y="4772246"/>
              <a:ext cx="81814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5" name="Oval 670"/>
            <p:cNvSpPr>
              <a:spLocks noChangeArrowheads="1"/>
            </p:cNvSpPr>
            <p:nvPr/>
          </p:nvSpPr>
          <p:spPr bwMode="auto">
            <a:xfrm flipH="1" flipV="1">
              <a:off x="6019891" y="4772246"/>
              <a:ext cx="8305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6" name="Oval 671"/>
            <p:cNvSpPr>
              <a:spLocks noChangeArrowheads="1"/>
            </p:cNvSpPr>
            <p:nvPr/>
          </p:nvSpPr>
          <p:spPr bwMode="auto">
            <a:xfrm flipH="1" flipV="1">
              <a:off x="6077115" y="4819535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3" name="Oval 665"/>
            <p:cNvSpPr>
              <a:spLocks noChangeArrowheads="1"/>
            </p:cNvSpPr>
            <p:nvPr/>
          </p:nvSpPr>
          <p:spPr bwMode="auto">
            <a:xfrm flipH="1" flipV="1">
              <a:off x="6213886" y="481953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4" name="Oval 666"/>
            <p:cNvSpPr>
              <a:spLocks noChangeArrowheads="1"/>
            </p:cNvSpPr>
            <p:nvPr/>
          </p:nvSpPr>
          <p:spPr bwMode="auto">
            <a:xfrm flipH="1" flipV="1">
              <a:off x="6273502" y="4867495"/>
              <a:ext cx="8057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5" name="Oval 667"/>
            <p:cNvSpPr>
              <a:spLocks noChangeArrowheads="1"/>
            </p:cNvSpPr>
            <p:nvPr/>
          </p:nvSpPr>
          <p:spPr bwMode="auto">
            <a:xfrm flipH="1" flipV="1">
              <a:off x="6377103" y="486749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6" name="Oval 668"/>
            <p:cNvSpPr>
              <a:spLocks noChangeArrowheads="1"/>
            </p:cNvSpPr>
            <p:nvPr/>
          </p:nvSpPr>
          <p:spPr bwMode="auto">
            <a:xfrm flipH="1" flipV="1">
              <a:off x="6326439" y="4819535"/>
              <a:ext cx="81814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7" name="Oval 669"/>
            <p:cNvSpPr>
              <a:spLocks noChangeArrowheads="1"/>
            </p:cNvSpPr>
            <p:nvPr/>
          </p:nvSpPr>
          <p:spPr bwMode="auto">
            <a:xfrm flipH="1" flipV="1">
              <a:off x="6272882" y="4772246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8" name="Oval 670"/>
            <p:cNvSpPr>
              <a:spLocks noChangeArrowheads="1"/>
            </p:cNvSpPr>
            <p:nvPr/>
          </p:nvSpPr>
          <p:spPr bwMode="auto">
            <a:xfrm flipH="1" flipV="1">
              <a:off x="6376484" y="4772246"/>
              <a:ext cx="8305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Oval 671"/>
            <p:cNvSpPr>
              <a:spLocks noChangeArrowheads="1"/>
            </p:cNvSpPr>
            <p:nvPr/>
          </p:nvSpPr>
          <p:spPr bwMode="auto">
            <a:xfrm flipH="1" flipV="1">
              <a:off x="6433708" y="4819535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6" name="Oval 665"/>
            <p:cNvSpPr>
              <a:spLocks noChangeArrowheads="1"/>
            </p:cNvSpPr>
            <p:nvPr/>
          </p:nvSpPr>
          <p:spPr bwMode="auto">
            <a:xfrm flipH="1" flipV="1">
              <a:off x="5690907" y="498513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7" name="Oval 666"/>
            <p:cNvSpPr>
              <a:spLocks noChangeArrowheads="1"/>
            </p:cNvSpPr>
            <p:nvPr/>
          </p:nvSpPr>
          <p:spPr bwMode="auto">
            <a:xfrm flipH="1" flipV="1">
              <a:off x="5750523" y="5033095"/>
              <a:ext cx="8057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8" name="Oval 667"/>
            <p:cNvSpPr>
              <a:spLocks noChangeArrowheads="1"/>
            </p:cNvSpPr>
            <p:nvPr/>
          </p:nvSpPr>
          <p:spPr bwMode="auto">
            <a:xfrm flipH="1" flipV="1">
              <a:off x="5854124" y="503309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9" name="Oval 668"/>
            <p:cNvSpPr>
              <a:spLocks noChangeArrowheads="1"/>
            </p:cNvSpPr>
            <p:nvPr/>
          </p:nvSpPr>
          <p:spPr bwMode="auto">
            <a:xfrm flipH="1" flipV="1">
              <a:off x="5803460" y="4985135"/>
              <a:ext cx="81814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0" name="Oval 669"/>
            <p:cNvSpPr>
              <a:spLocks noChangeArrowheads="1"/>
            </p:cNvSpPr>
            <p:nvPr/>
          </p:nvSpPr>
          <p:spPr bwMode="auto">
            <a:xfrm flipH="1" flipV="1">
              <a:off x="5749903" y="4937846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1" name="Oval 670"/>
            <p:cNvSpPr>
              <a:spLocks noChangeArrowheads="1"/>
            </p:cNvSpPr>
            <p:nvPr/>
          </p:nvSpPr>
          <p:spPr bwMode="auto">
            <a:xfrm flipH="1" flipV="1">
              <a:off x="5853505" y="4937846"/>
              <a:ext cx="8305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2" name="Oval 671"/>
            <p:cNvSpPr>
              <a:spLocks noChangeArrowheads="1"/>
            </p:cNvSpPr>
            <p:nvPr/>
          </p:nvSpPr>
          <p:spPr bwMode="auto">
            <a:xfrm flipH="1" flipV="1">
              <a:off x="5910729" y="4985135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9" name="Oval 665"/>
            <p:cNvSpPr>
              <a:spLocks noChangeArrowheads="1"/>
            </p:cNvSpPr>
            <p:nvPr/>
          </p:nvSpPr>
          <p:spPr bwMode="auto">
            <a:xfrm flipH="1" flipV="1">
              <a:off x="6029492" y="498513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0" name="Oval 666"/>
            <p:cNvSpPr>
              <a:spLocks noChangeArrowheads="1"/>
            </p:cNvSpPr>
            <p:nvPr/>
          </p:nvSpPr>
          <p:spPr bwMode="auto">
            <a:xfrm flipH="1" flipV="1">
              <a:off x="6089108" y="5033095"/>
              <a:ext cx="8057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1" name="Oval 667"/>
            <p:cNvSpPr>
              <a:spLocks noChangeArrowheads="1"/>
            </p:cNvSpPr>
            <p:nvPr/>
          </p:nvSpPr>
          <p:spPr bwMode="auto">
            <a:xfrm flipH="1" flipV="1">
              <a:off x="6192709" y="503309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2" name="Oval 668"/>
            <p:cNvSpPr>
              <a:spLocks noChangeArrowheads="1"/>
            </p:cNvSpPr>
            <p:nvPr/>
          </p:nvSpPr>
          <p:spPr bwMode="auto">
            <a:xfrm flipH="1" flipV="1">
              <a:off x="6142045" y="4985135"/>
              <a:ext cx="81814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3" name="Oval 669"/>
            <p:cNvSpPr>
              <a:spLocks noChangeArrowheads="1"/>
            </p:cNvSpPr>
            <p:nvPr/>
          </p:nvSpPr>
          <p:spPr bwMode="auto">
            <a:xfrm flipH="1" flipV="1">
              <a:off x="6088488" y="4937846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Oval 670"/>
            <p:cNvSpPr>
              <a:spLocks noChangeArrowheads="1"/>
            </p:cNvSpPr>
            <p:nvPr/>
          </p:nvSpPr>
          <p:spPr bwMode="auto">
            <a:xfrm flipH="1" flipV="1">
              <a:off x="6192090" y="4937846"/>
              <a:ext cx="8305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5" name="Oval 671"/>
            <p:cNvSpPr>
              <a:spLocks noChangeArrowheads="1"/>
            </p:cNvSpPr>
            <p:nvPr/>
          </p:nvSpPr>
          <p:spPr bwMode="auto">
            <a:xfrm flipH="1" flipV="1">
              <a:off x="6249314" y="4985135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Oval 665"/>
            <p:cNvSpPr>
              <a:spLocks noChangeArrowheads="1"/>
            </p:cNvSpPr>
            <p:nvPr/>
          </p:nvSpPr>
          <p:spPr bwMode="auto">
            <a:xfrm flipH="1" flipV="1">
              <a:off x="6368076" y="4985135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Oval 666"/>
            <p:cNvSpPr>
              <a:spLocks noChangeArrowheads="1"/>
            </p:cNvSpPr>
            <p:nvPr/>
          </p:nvSpPr>
          <p:spPr bwMode="auto">
            <a:xfrm flipH="1" flipV="1">
              <a:off x="6435126" y="5040529"/>
              <a:ext cx="8057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Oval 667"/>
            <p:cNvSpPr>
              <a:spLocks noChangeArrowheads="1"/>
            </p:cNvSpPr>
            <p:nvPr/>
          </p:nvSpPr>
          <p:spPr bwMode="auto">
            <a:xfrm flipH="1" flipV="1">
              <a:off x="6531293" y="5040529"/>
              <a:ext cx="81814" cy="4806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Oval 668"/>
            <p:cNvSpPr>
              <a:spLocks noChangeArrowheads="1"/>
            </p:cNvSpPr>
            <p:nvPr/>
          </p:nvSpPr>
          <p:spPr bwMode="auto">
            <a:xfrm flipH="1" flipV="1">
              <a:off x="6480629" y="4985135"/>
              <a:ext cx="81814" cy="4806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Oval 669"/>
            <p:cNvSpPr>
              <a:spLocks noChangeArrowheads="1"/>
            </p:cNvSpPr>
            <p:nvPr/>
          </p:nvSpPr>
          <p:spPr bwMode="auto">
            <a:xfrm flipH="1" flipV="1">
              <a:off x="6427072" y="4937846"/>
              <a:ext cx="81814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Oval 670"/>
            <p:cNvSpPr>
              <a:spLocks noChangeArrowheads="1"/>
            </p:cNvSpPr>
            <p:nvPr/>
          </p:nvSpPr>
          <p:spPr bwMode="auto">
            <a:xfrm flipH="1" flipV="1">
              <a:off x="6530674" y="4937846"/>
              <a:ext cx="83053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Oval 671"/>
            <p:cNvSpPr>
              <a:spLocks noChangeArrowheads="1"/>
            </p:cNvSpPr>
            <p:nvPr/>
          </p:nvSpPr>
          <p:spPr bwMode="auto">
            <a:xfrm flipH="1" flipV="1">
              <a:off x="6587898" y="4985135"/>
              <a:ext cx="80575" cy="4806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61727" y="5012796"/>
            <a:ext cx="1141385" cy="854604"/>
            <a:chOff x="1761727" y="5012796"/>
            <a:chExt cx="1141385" cy="854604"/>
          </a:xfrm>
        </p:grpSpPr>
        <p:grpSp>
          <p:nvGrpSpPr>
            <p:cNvPr id="831" name="Group 196"/>
            <p:cNvGrpSpPr>
              <a:grpSpLocks/>
            </p:cNvGrpSpPr>
            <p:nvPr/>
          </p:nvGrpSpPr>
          <p:grpSpPr bwMode="auto">
            <a:xfrm rot="5400000">
              <a:off x="2105915" y="5088997"/>
              <a:ext cx="182563" cy="30162"/>
              <a:chOff x="413" y="893"/>
              <a:chExt cx="115" cy="19"/>
            </a:xfrm>
          </p:grpSpPr>
          <p:sp>
            <p:nvSpPr>
              <p:cNvPr id="832" name="Oval 197"/>
              <p:cNvSpPr>
                <a:spLocks noChangeArrowheads="1"/>
              </p:cNvSpPr>
              <p:nvPr/>
            </p:nvSpPr>
            <p:spPr bwMode="auto">
              <a:xfrm>
                <a:off x="413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Oval 198"/>
              <p:cNvSpPr>
                <a:spLocks noChangeArrowheads="1"/>
              </p:cNvSpPr>
              <p:nvPr/>
            </p:nvSpPr>
            <p:spPr bwMode="auto">
              <a:xfrm>
                <a:off x="461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" name="Oval 199"/>
              <p:cNvSpPr>
                <a:spLocks noChangeArrowheads="1"/>
              </p:cNvSpPr>
              <p:nvPr/>
            </p:nvSpPr>
            <p:spPr bwMode="auto">
              <a:xfrm>
                <a:off x="509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5" name="Group 814"/>
            <p:cNvGrpSpPr/>
            <p:nvPr/>
          </p:nvGrpSpPr>
          <p:grpSpPr>
            <a:xfrm>
              <a:off x="1761727" y="5316376"/>
              <a:ext cx="1141385" cy="551024"/>
              <a:chOff x="5637369" y="5686091"/>
              <a:chExt cx="1141385" cy="551024"/>
            </a:xfrm>
          </p:grpSpPr>
          <p:sp>
            <p:nvSpPr>
              <p:cNvPr id="627" name="Hexagon 626"/>
              <p:cNvSpPr/>
              <p:nvPr/>
            </p:nvSpPr>
            <p:spPr>
              <a:xfrm>
                <a:off x="5637369" y="5686091"/>
                <a:ext cx="1141385" cy="551024"/>
              </a:xfrm>
              <a:prstGeom prst="hexagon">
                <a:avLst>
                  <a:gd name="adj" fmla="val 52040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Oval 665"/>
              <p:cNvSpPr>
                <a:spLocks noChangeArrowheads="1"/>
              </p:cNvSpPr>
              <p:nvPr/>
            </p:nvSpPr>
            <p:spPr bwMode="auto">
              <a:xfrm flipH="1" flipV="1">
                <a:off x="5860133" y="6108430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8" name="Oval 666"/>
              <p:cNvSpPr>
                <a:spLocks noChangeArrowheads="1"/>
              </p:cNvSpPr>
              <p:nvPr/>
            </p:nvSpPr>
            <p:spPr bwMode="auto">
              <a:xfrm flipH="1" flipV="1">
                <a:off x="5919749" y="6156390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9" name="Oval 667"/>
              <p:cNvSpPr>
                <a:spLocks noChangeArrowheads="1"/>
              </p:cNvSpPr>
              <p:nvPr/>
            </p:nvSpPr>
            <p:spPr bwMode="auto">
              <a:xfrm flipH="1" flipV="1">
                <a:off x="6023350" y="6156390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0" name="Oval 668"/>
              <p:cNvSpPr>
                <a:spLocks noChangeArrowheads="1"/>
              </p:cNvSpPr>
              <p:nvPr/>
            </p:nvSpPr>
            <p:spPr bwMode="auto">
              <a:xfrm flipH="1" flipV="1">
                <a:off x="5972686" y="6108430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1" name="Oval 669"/>
              <p:cNvSpPr>
                <a:spLocks noChangeArrowheads="1"/>
              </p:cNvSpPr>
              <p:nvPr/>
            </p:nvSpPr>
            <p:spPr bwMode="auto">
              <a:xfrm flipH="1" flipV="1">
                <a:off x="5919129" y="6061141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2" name="Oval 670"/>
              <p:cNvSpPr>
                <a:spLocks noChangeArrowheads="1"/>
              </p:cNvSpPr>
              <p:nvPr/>
            </p:nvSpPr>
            <p:spPr bwMode="auto">
              <a:xfrm flipH="1" flipV="1">
                <a:off x="6022731" y="6061141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3" name="Oval 671"/>
              <p:cNvSpPr>
                <a:spLocks noChangeArrowheads="1"/>
              </p:cNvSpPr>
              <p:nvPr/>
            </p:nvSpPr>
            <p:spPr bwMode="auto">
              <a:xfrm flipH="1" flipV="1">
                <a:off x="6079955" y="6108430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0" name="Oval 665"/>
              <p:cNvSpPr>
                <a:spLocks noChangeArrowheads="1"/>
              </p:cNvSpPr>
              <p:nvPr/>
            </p:nvSpPr>
            <p:spPr bwMode="auto">
              <a:xfrm flipH="1" flipV="1">
                <a:off x="6216726" y="6109663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1" name="Oval 666"/>
              <p:cNvSpPr>
                <a:spLocks noChangeArrowheads="1"/>
              </p:cNvSpPr>
              <p:nvPr/>
            </p:nvSpPr>
            <p:spPr bwMode="auto">
              <a:xfrm flipH="1" flipV="1">
                <a:off x="6276342" y="6157623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2" name="Oval 667"/>
              <p:cNvSpPr>
                <a:spLocks noChangeArrowheads="1"/>
              </p:cNvSpPr>
              <p:nvPr/>
            </p:nvSpPr>
            <p:spPr bwMode="auto">
              <a:xfrm flipH="1" flipV="1">
                <a:off x="6379943" y="6157623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3" name="Oval 668"/>
              <p:cNvSpPr>
                <a:spLocks noChangeArrowheads="1"/>
              </p:cNvSpPr>
              <p:nvPr/>
            </p:nvSpPr>
            <p:spPr bwMode="auto">
              <a:xfrm flipH="1" flipV="1">
                <a:off x="6329279" y="6109663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4" name="Oval 669"/>
              <p:cNvSpPr>
                <a:spLocks noChangeArrowheads="1"/>
              </p:cNvSpPr>
              <p:nvPr/>
            </p:nvSpPr>
            <p:spPr bwMode="auto">
              <a:xfrm flipH="1" flipV="1">
                <a:off x="6275722" y="6062374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5" name="Oval 670"/>
              <p:cNvSpPr>
                <a:spLocks noChangeArrowheads="1"/>
              </p:cNvSpPr>
              <p:nvPr/>
            </p:nvSpPr>
            <p:spPr bwMode="auto">
              <a:xfrm flipH="1" flipV="1">
                <a:off x="6379324" y="6062374"/>
                <a:ext cx="83053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6" name="Oval 671"/>
              <p:cNvSpPr>
                <a:spLocks noChangeArrowheads="1"/>
              </p:cNvSpPr>
              <p:nvPr/>
            </p:nvSpPr>
            <p:spPr bwMode="auto">
              <a:xfrm flipH="1" flipV="1">
                <a:off x="6436548" y="6109663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3" name="Oval 665"/>
              <p:cNvSpPr>
                <a:spLocks noChangeArrowheads="1"/>
              </p:cNvSpPr>
              <p:nvPr/>
            </p:nvSpPr>
            <p:spPr bwMode="auto">
              <a:xfrm flipH="1" flipV="1">
                <a:off x="5860133" y="57702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4" name="Oval 666"/>
              <p:cNvSpPr>
                <a:spLocks noChangeArrowheads="1"/>
              </p:cNvSpPr>
              <p:nvPr/>
            </p:nvSpPr>
            <p:spPr bwMode="auto">
              <a:xfrm flipH="1" flipV="1">
                <a:off x="5919749" y="581816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5" name="Oval 667"/>
              <p:cNvSpPr>
                <a:spLocks noChangeArrowheads="1"/>
              </p:cNvSpPr>
              <p:nvPr/>
            </p:nvSpPr>
            <p:spPr bwMode="auto">
              <a:xfrm flipH="1" flipV="1">
                <a:off x="6023350" y="5818168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6" name="Oval 668"/>
              <p:cNvSpPr>
                <a:spLocks noChangeArrowheads="1"/>
              </p:cNvSpPr>
              <p:nvPr/>
            </p:nvSpPr>
            <p:spPr bwMode="auto">
              <a:xfrm flipH="1" flipV="1">
                <a:off x="5972686" y="57702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7" name="Oval 669"/>
              <p:cNvSpPr>
                <a:spLocks noChangeArrowheads="1"/>
              </p:cNvSpPr>
              <p:nvPr/>
            </p:nvSpPr>
            <p:spPr bwMode="auto">
              <a:xfrm flipH="1" flipV="1">
                <a:off x="5919129" y="572291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8" name="Oval 670"/>
              <p:cNvSpPr>
                <a:spLocks noChangeArrowheads="1"/>
              </p:cNvSpPr>
              <p:nvPr/>
            </p:nvSpPr>
            <p:spPr bwMode="auto">
              <a:xfrm flipH="1" flipV="1">
                <a:off x="6022731" y="572291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9" name="Oval 671"/>
              <p:cNvSpPr>
                <a:spLocks noChangeArrowheads="1"/>
              </p:cNvSpPr>
              <p:nvPr/>
            </p:nvSpPr>
            <p:spPr bwMode="auto">
              <a:xfrm flipH="1" flipV="1">
                <a:off x="6079955" y="577020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6" name="Oval 665"/>
              <p:cNvSpPr>
                <a:spLocks noChangeArrowheads="1"/>
              </p:cNvSpPr>
              <p:nvPr/>
            </p:nvSpPr>
            <p:spPr bwMode="auto">
              <a:xfrm flipH="1" flipV="1">
                <a:off x="6216726" y="57702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7" name="Oval 666"/>
              <p:cNvSpPr>
                <a:spLocks noChangeArrowheads="1"/>
              </p:cNvSpPr>
              <p:nvPr/>
            </p:nvSpPr>
            <p:spPr bwMode="auto">
              <a:xfrm flipH="1" flipV="1">
                <a:off x="6276342" y="581816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8" name="Oval 667"/>
              <p:cNvSpPr>
                <a:spLocks noChangeArrowheads="1"/>
              </p:cNvSpPr>
              <p:nvPr/>
            </p:nvSpPr>
            <p:spPr bwMode="auto">
              <a:xfrm flipH="1" flipV="1">
                <a:off x="6379943" y="581816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9" name="Oval 668"/>
              <p:cNvSpPr>
                <a:spLocks noChangeArrowheads="1"/>
              </p:cNvSpPr>
              <p:nvPr/>
            </p:nvSpPr>
            <p:spPr bwMode="auto">
              <a:xfrm flipH="1" flipV="1">
                <a:off x="6329279" y="57702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0" name="Oval 669"/>
              <p:cNvSpPr>
                <a:spLocks noChangeArrowheads="1"/>
              </p:cNvSpPr>
              <p:nvPr/>
            </p:nvSpPr>
            <p:spPr bwMode="auto">
              <a:xfrm flipH="1" flipV="1">
                <a:off x="6275722" y="572291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1" name="Oval 670"/>
              <p:cNvSpPr>
                <a:spLocks noChangeArrowheads="1"/>
              </p:cNvSpPr>
              <p:nvPr/>
            </p:nvSpPr>
            <p:spPr bwMode="auto">
              <a:xfrm flipH="1" flipV="1">
                <a:off x="6379324" y="572291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2" name="Oval 671"/>
              <p:cNvSpPr>
                <a:spLocks noChangeArrowheads="1"/>
              </p:cNvSpPr>
              <p:nvPr/>
            </p:nvSpPr>
            <p:spPr bwMode="auto">
              <a:xfrm flipH="1" flipV="1">
                <a:off x="6443982" y="5770208"/>
                <a:ext cx="80575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9" name="Oval 665"/>
              <p:cNvSpPr>
                <a:spLocks noChangeArrowheads="1"/>
              </p:cNvSpPr>
              <p:nvPr/>
            </p:nvSpPr>
            <p:spPr bwMode="auto">
              <a:xfrm flipH="1" flipV="1">
                <a:off x="5693747" y="5935808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0" name="Oval 666"/>
              <p:cNvSpPr>
                <a:spLocks noChangeArrowheads="1"/>
              </p:cNvSpPr>
              <p:nvPr/>
            </p:nvSpPr>
            <p:spPr bwMode="auto">
              <a:xfrm flipH="1" flipV="1">
                <a:off x="5753363" y="598376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1" name="Oval 667"/>
              <p:cNvSpPr>
                <a:spLocks noChangeArrowheads="1"/>
              </p:cNvSpPr>
              <p:nvPr/>
            </p:nvSpPr>
            <p:spPr bwMode="auto">
              <a:xfrm flipH="1" flipV="1">
                <a:off x="5856964" y="598376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2" name="Oval 668"/>
              <p:cNvSpPr>
                <a:spLocks noChangeArrowheads="1"/>
              </p:cNvSpPr>
              <p:nvPr/>
            </p:nvSpPr>
            <p:spPr bwMode="auto">
              <a:xfrm flipH="1" flipV="1">
                <a:off x="5806300" y="59358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3" name="Oval 669"/>
              <p:cNvSpPr>
                <a:spLocks noChangeArrowheads="1"/>
              </p:cNvSpPr>
              <p:nvPr/>
            </p:nvSpPr>
            <p:spPr bwMode="auto">
              <a:xfrm flipH="1" flipV="1">
                <a:off x="5752743" y="588851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4" name="Oval 670"/>
              <p:cNvSpPr>
                <a:spLocks noChangeArrowheads="1"/>
              </p:cNvSpPr>
              <p:nvPr/>
            </p:nvSpPr>
            <p:spPr bwMode="auto">
              <a:xfrm flipH="1" flipV="1">
                <a:off x="5856345" y="588851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5" name="Oval 671"/>
              <p:cNvSpPr>
                <a:spLocks noChangeArrowheads="1"/>
              </p:cNvSpPr>
              <p:nvPr/>
            </p:nvSpPr>
            <p:spPr bwMode="auto">
              <a:xfrm flipH="1" flipV="1">
                <a:off x="5913569" y="5935808"/>
                <a:ext cx="80575" cy="480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2" name="Oval 665"/>
              <p:cNvSpPr>
                <a:spLocks noChangeArrowheads="1"/>
              </p:cNvSpPr>
              <p:nvPr/>
            </p:nvSpPr>
            <p:spPr bwMode="auto">
              <a:xfrm flipH="1" flipV="1">
                <a:off x="6032332" y="59358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3" name="Oval 666"/>
              <p:cNvSpPr>
                <a:spLocks noChangeArrowheads="1"/>
              </p:cNvSpPr>
              <p:nvPr/>
            </p:nvSpPr>
            <p:spPr bwMode="auto">
              <a:xfrm flipH="1" flipV="1">
                <a:off x="6091948" y="598376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4" name="Oval 667"/>
              <p:cNvSpPr>
                <a:spLocks noChangeArrowheads="1"/>
              </p:cNvSpPr>
              <p:nvPr/>
            </p:nvSpPr>
            <p:spPr bwMode="auto">
              <a:xfrm flipH="1" flipV="1">
                <a:off x="6195549" y="598376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5" name="Oval 668"/>
              <p:cNvSpPr>
                <a:spLocks noChangeArrowheads="1"/>
              </p:cNvSpPr>
              <p:nvPr/>
            </p:nvSpPr>
            <p:spPr bwMode="auto">
              <a:xfrm flipH="1" flipV="1">
                <a:off x="6144885" y="5935808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6" name="Oval 669"/>
              <p:cNvSpPr>
                <a:spLocks noChangeArrowheads="1"/>
              </p:cNvSpPr>
              <p:nvPr/>
            </p:nvSpPr>
            <p:spPr bwMode="auto">
              <a:xfrm flipH="1" flipV="1">
                <a:off x="6091328" y="588851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7" name="Oval 670"/>
              <p:cNvSpPr>
                <a:spLocks noChangeArrowheads="1"/>
              </p:cNvSpPr>
              <p:nvPr/>
            </p:nvSpPr>
            <p:spPr bwMode="auto">
              <a:xfrm flipH="1" flipV="1">
                <a:off x="6194930" y="588851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8" name="Oval 671"/>
              <p:cNvSpPr>
                <a:spLocks noChangeArrowheads="1"/>
              </p:cNvSpPr>
              <p:nvPr/>
            </p:nvSpPr>
            <p:spPr bwMode="auto">
              <a:xfrm flipH="1" flipV="1">
                <a:off x="6252154" y="593580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" name="Oval 665"/>
              <p:cNvSpPr>
                <a:spLocks noChangeArrowheads="1"/>
              </p:cNvSpPr>
              <p:nvPr/>
            </p:nvSpPr>
            <p:spPr bwMode="auto">
              <a:xfrm flipH="1" flipV="1">
                <a:off x="6370916" y="59358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6" name="Oval 666"/>
              <p:cNvSpPr>
                <a:spLocks noChangeArrowheads="1"/>
              </p:cNvSpPr>
              <p:nvPr/>
            </p:nvSpPr>
            <p:spPr bwMode="auto">
              <a:xfrm flipH="1" flipV="1">
                <a:off x="6430532" y="598376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" name="Oval 667"/>
              <p:cNvSpPr>
                <a:spLocks noChangeArrowheads="1"/>
              </p:cNvSpPr>
              <p:nvPr/>
            </p:nvSpPr>
            <p:spPr bwMode="auto">
              <a:xfrm flipH="1" flipV="1">
                <a:off x="6534133" y="598376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" name="Oval 668"/>
              <p:cNvSpPr>
                <a:spLocks noChangeArrowheads="1"/>
              </p:cNvSpPr>
              <p:nvPr/>
            </p:nvSpPr>
            <p:spPr bwMode="auto">
              <a:xfrm flipH="1" flipV="1">
                <a:off x="6483469" y="593580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" name="Oval 669"/>
              <p:cNvSpPr>
                <a:spLocks noChangeArrowheads="1"/>
              </p:cNvSpPr>
              <p:nvPr/>
            </p:nvSpPr>
            <p:spPr bwMode="auto">
              <a:xfrm flipH="1" flipV="1">
                <a:off x="6429912" y="588851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" name="Oval 670"/>
              <p:cNvSpPr>
                <a:spLocks noChangeArrowheads="1"/>
              </p:cNvSpPr>
              <p:nvPr/>
            </p:nvSpPr>
            <p:spPr bwMode="auto">
              <a:xfrm flipH="1" flipV="1">
                <a:off x="6533514" y="5888519"/>
                <a:ext cx="83053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" name="Oval 671"/>
              <p:cNvSpPr>
                <a:spLocks noChangeArrowheads="1"/>
              </p:cNvSpPr>
              <p:nvPr/>
            </p:nvSpPr>
            <p:spPr bwMode="auto">
              <a:xfrm flipH="1" flipV="1">
                <a:off x="6590738" y="593580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856172" y="3944468"/>
            <a:ext cx="453978" cy="1621625"/>
            <a:chOff x="1856172" y="3944468"/>
            <a:chExt cx="453978" cy="1621625"/>
          </a:xfrm>
        </p:grpSpPr>
        <p:cxnSp>
          <p:nvCxnSpPr>
            <p:cNvPr id="823" name="Straight Connector 822"/>
            <p:cNvCxnSpPr>
              <a:stCxn id="702" idx="0"/>
              <a:endCxn id="645" idx="4"/>
            </p:cNvCxnSpPr>
            <p:nvPr/>
          </p:nvCxnSpPr>
          <p:spPr>
            <a:xfrm>
              <a:off x="2307310" y="4663485"/>
              <a:ext cx="2840" cy="90260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Straight Connector 876"/>
            <p:cNvCxnSpPr>
              <a:stCxn id="773" idx="0"/>
              <a:endCxn id="649" idx="4"/>
            </p:cNvCxnSpPr>
            <p:nvPr/>
          </p:nvCxnSpPr>
          <p:spPr>
            <a:xfrm>
              <a:off x="1856172" y="3944468"/>
              <a:ext cx="2840" cy="162162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853013" y="3209663"/>
            <a:ext cx="2575987" cy="999530"/>
            <a:chOff x="853013" y="3209663"/>
            <a:chExt cx="2575987" cy="999530"/>
          </a:xfrm>
        </p:grpSpPr>
        <p:sp>
          <p:nvSpPr>
            <p:cNvPr id="837" name="Text Box 870"/>
            <p:cNvSpPr txBox="1">
              <a:spLocks noChangeArrowheads="1"/>
            </p:cNvSpPr>
            <p:nvPr/>
          </p:nvSpPr>
          <p:spPr bwMode="auto">
            <a:xfrm>
              <a:off x="1753602" y="3209663"/>
              <a:ext cx="37221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RU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51" name="Hexagon 750"/>
            <p:cNvSpPr/>
            <p:nvPr/>
          </p:nvSpPr>
          <p:spPr>
            <a:xfrm>
              <a:off x="1753602" y="3646686"/>
              <a:ext cx="1140236" cy="551024"/>
            </a:xfrm>
            <a:prstGeom prst="hexagon">
              <a:avLst>
                <a:gd name="adj" fmla="val 52040"/>
                <a:gd name="vf" fmla="val 11547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13" name="Group 812"/>
            <p:cNvGrpSpPr/>
            <p:nvPr/>
          </p:nvGrpSpPr>
          <p:grpSpPr>
            <a:xfrm>
              <a:off x="1815265" y="3683514"/>
              <a:ext cx="977566" cy="482769"/>
              <a:chOff x="5690907" y="4053229"/>
              <a:chExt cx="977566" cy="482769"/>
            </a:xfrm>
          </p:grpSpPr>
          <p:sp>
            <p:nvSpPr>
              <p:cNvPr id="801" name="Oval 665"/>
              <p:cNvSpPr>
                <a:spLocks noChangeArrowheads="1"/>
              </p:cNvSpPr>
              <p:nvPr/>
            </p:nvSpPr>
            <p:spPr bwMode="auto">
              <a:xfrm flipH="1" flipV="1">
                <a:off x="5857293" y="4438740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2" name="Oval 666"/>
              <p:cNvSpPr>
                <a:spLocks noChangeArrowheads="1"/>
              </p:cNvSpPr>
              <p:nvPr/>
            </p:nvSpPr>
            <p:spPr bwMode="auto">
              <a:xfrm flipH="1" flipV="1">
                <a:off x="5916909" y="4486700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3" name="Oval 667"/>
              <p:cNvSpPr>
                <a:spLocks noChangeArrowheads="1"/>
              </p:cNvSpPr>
              <p:nvPr/>
            </p:nvSpPr>
            <p:spPr bwMode="auto">
              <a:xfrm flipH="1" flipV="1">
                <a:off x="6020510" y="4486700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4" name="Oval 668"/>
              <p:cNvSpPr>
                <a:spLocks noChangeArrowheads="1"/>
              </p:cNvSpPr>
              <p:nvPr/>
            </p:nvSpPr>
            <p:spPr bwMode="auto">
              <a:xfrm flipH="1" flipV="1">
                <a:off x="5969846" y="4438740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5" name="Oval 669"/>
              <p:cNvSpPr>
                <a:spLocks noChangeArrowheads="1"/>
              </p:cNvSpPr>
              <p:nvPr/>
            </p:nvSpPr>
            <p:spPr bwMode="auto">
              <a:xfrm flipH="1" flipV="1">
                <a:off x="5916289" y="4391451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6" name="Oval 670"/>
              <p:cNvSpPr>
                <a:spLocks noChangeArrowheads="1"/>
              </p:cNvSpPr>
              <p:nvPr/>
            </p:nvSpPr>
            <p:spPr bwMode="auto">
              <a:xfrm flipH="1" flipV="1">
                <a:off x="6019891" y="4391451"/>
                <a:ext cx="83053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7" name="Oval 671"/>
              <p:cNvSpPr>
                <a:spLocks noChangeArrowheads="1"/>
              </p:cNvSpPr>
              <p:nvPr/>
            </p:nvSpPr>
            <p:spPr bwMode="auto">
              <a:xfrm flipH="1" flipV="1">
                <a:off x="6077115" y="4438740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4" name="Oval 665"/>
              <p:cNvSpPr>
                <a:spLocks noChangeArrowheads="1"/>
              </p:cNvSpPr>
              <p:nvPr/>
            </p:nvSpPr>
            <p:spPr bwMode="auto">
              <a:xfrm flipH="1" flipV="1">
                <a:off x="6213886" y="4439973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5" name="Oval 666"/>
              <p:cNvSpPr>
                <a:spLocks noChangeArrowheads="1"/>
              </p:cNvSpPr>
              <p:nvPr/>
            </p:nvSpPr>
            <p:spPr bwMode="auto">
              <a:xfrm flipH="1" flipV="1">
                <a:off x="6273502" y="4487933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6" name="Oval 667"/>
              <p:cNvSpPr>
                <a:spLocks noChangeArrowheads="1"/>
              </p:cNvSpPr>
              <p:nvPr/>
            </p:nvSpPr>
            <p:spPr bwMode="auto">
              <a:xfrm flipH="1" flipV="1">
                <a:off x="6377103" y="4487933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7" name="Oval 668"/>
              <p:cNvSpPr>
                <a:spLocks noChangeArrowheads="1"/>
              </p:cNvSpPr>
              <p:nvPr/>
            </p:nvSpPr>
            <p:spPr bwMode="auto">
              <a:xfrm flipH="1" flipV="1">
                <a:off x="6326439" y="4439973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8" name="Oval 669"/>
              <p:cNvSpPr>
                <a:spLocks noChangeArrowheads="1"/>
              </p:cNvSpPr>
              <p:nvPr/>
            </p:nvSpPr>
            <p:spPr bwMode="auto">
              <a:xfrm flipH="1" flipV="1">
                <a:off x="6272882" y="4392684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9" name="Oval 670"/>
              <p:cNvSpPr>
                <a:spLocks noChangeArrowheads="1"/>
              </p:cNvSpPr>
              <p:nvPr/>
            </p:nvSpPr>
            <p:spPr bwMode="auto">
              <a:xfrm flipH="1" flipV="1">
                <a:off x="6376484" y="4392684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0" name="Oval 671"/>
              <p:cNvSpPr>
                <a:spLocks noChangeArrowheads="1"/>
              </p:cNvSpPr>
              <p:nvPr/>
            </p:nvSpPr>
            <p:spPr bwMode="auto">
              <a:xfrm flipH="1" flipV="1">
                <a:off x="6433708" y="4439973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7" name="Oval 665"/>
              <p:cNvSpPr>
                <a:spLocks noChangeArrowheads="1"/>
              </p:cNvSpPr>
              <p:nvPr/>
            </p:nvSpPr>
            <p:spPr bwMode="auto">
              <a:xfrm flipH="1" flipV="1">
                <a:off x="5857293" y="4100518"/>
                <a:ext cx="81814" cy="480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8" name="Oval 666"/>
              <p:cNvSpPr>
                <a:spLocks noChangeArrowheads="1"/>
              </p:cNvSpPr>
              <p:nvPr/>
            </p:nvSpPr>
            <p:spPr bwMode="auto">
              <a:xfrm flipH="1" flipV="1">
                <a:off x="5916909" y="414847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9" name="Oval 667"/>
              <p:cNvSpPr>
                <a:spLocks noChangeArrowheads="1"/>
              </p:cNvSpPr>
              <p:nvPr/>
            </p:nvSpPr>
            <p:spPr bwMode="auto">
              <a:xfrm flipH="1" flipV="1">
                <a:off x="6020510" y="414847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0" name="Oval 668"/>
              <p:cNvSpPr>
                <a:spLocks noChangeArrowheads="1"/>
              </p:cNvSpPr>
              <p:nvPr/>
            </p:nvSpPr>
            <p:spPr bwMode="auto">
              <a:xfrm flipH="1" flipV="1">
                <a:off x="5969846" y="410051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1" name="Oval 669"/>
              <p:cNvSpPr>
                <a:spLocks noChangeArrowheads="1"/>
              </p:cNvSpPr>
              <p:nvPr/>
            </p:nvSpPr>
            <p:spPr bwMode="auto">
              <a:xfrm flipH="1" flipV="1">
                <a:off x="5916289" y="4053229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2" name="Oval 670"/>
              <p:cNvSpPr>
                <a:spLocks noChangeArrowheads="1"/>
              </p:cNvSpPr>
              <p:nvPr/>
            </p:nvSpPr>
            <p:spPr bwMode="auto">
              <a:xfrm flipH="1" flipV="1">
                <a:off x="6019891" y="405322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3" name="Oval 671"/>
              <p:cNvSpPr>
                <a:spLocks noChangeArrowheads="1"/>
              </p:cNvSpPr>
              <p:nvPr/>
            </p:nvSpPr>
            <p:spPr bwMode="auto">
              <a:xfrm flipH="1" flipV="1">
                <a:off x="6077115" y="410051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0" name="Oval 665"/>
              <p:cNvSpPr>
                <a:spLocks noChangeArrowheads="1"/>
              </p:cNvSpPr>
              <p:nvPr/>
            </p:nvSpPr>
            <p:spPr bwMode="auto">
              <a:xfrm flipH="1" flipV="1">
                <a:off x="6213886" y="410051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1" name="Oval 666"/>
              <p:cNvSpPr>
                <a:spLocks noChangeArrowheads="1"/>
              </p:cNvSpPr>
              <p:nvPr/>
            </p:nvSpPr>
            <p:spPr bwMode="auto">
              <a:xfrm flipH="1" flipV="1">
                <a:off x="6273502" y="414847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2" name="Oval 667"/>
              <p:cNvSpPr>
                <a:spLocks noChangeArrowheads="1"/>
              </p:cNvSpPr>
              <p:nvPr/>
            </p:nvSpPr>
            <p:spPr bwMode="auto">
              <a:xfrm flipH="1" flipV="1">
                <a:off x="6377103" y="414847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3" name="Oval 668"/>
              <p:cNvSpPr>
                <a:spLocks noChangeArrowheads="1"/>
              </p:cNvSpPr>
              <p:nvPr/>
            </p:nvSpPr>
            <p:spPr bwMode="auto">
              <a:xfrm flipH="1" flipV="1">
                <a:off x="6326439" y="4100518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4" name="Oval 669"/>
              <p:cNvSpPr>
                <a:spLocks noChangeArrowheads="1"/>
              </p:cNvSpPr>
              <p:nvPr/>
            </p:nvSpPr>
            <p:spPr bwMode="auto">
              <a:xfrm flipH="1" flipV="1">
                <a:off x="6272882" y="405322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5" name="Oval 670"/>
              <p:cNvSpPr>
                <a:spLocks noChangeArrowheads="1"/>
              </p:cNvSpPr>
              <p:nvPr/>
            </p:nvSpPr>
            <p:spPr bwMode="auto">
              <a:xfrm flipH="1" flipV="1">
                <a:off x="6376484" y="405322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6" name="Oval 671"/>
              <p:cNvSpPr>
                <a:spLocks noChangeArrowheads="1"/>
              </p:cNvSpPr>
              <p:nvPr/>
            </p:nvSpPr>
            <p:spPr bwMode="auto">
              <a:xfrm flipH="1" flipV="1">
                <a:off x="6433708" y="410051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3" name="Oval 665"/>
              <p:cNvSpPr>
                <a:spLocks noChangeArrowheads="1"/>
              </p:cNvSpPr>
              <p:nvPr/>
            </p:nvSpPr>
            <p:spPr bwMode="auto">
              <a:xfrm flipH="1" flipV="1">
                <a:off x="5690907" y="4266118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4" name="Oval 666"/>
              <p:cNvSpPr>
                <a:spLocks noChangeArrowheads="1"/>
              </p:cNvSpPr>
              <p:nvPr/>
            </p:nvSpPr>
            <p:spPr bwMode="auto">
              <a:xfrm flipH="1" flipV="1">
                <a:off x="5750523" y="431407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5" name="Oval 667"/>
              <p:cNvSpPr>
                <a:spLocks noChangeArrowheads="1"/>
              </p:cNvSpPr>
              <p:nvPr/>
            </p:nvSpPr>
            <p:spPr bwMode="auto">
              <a:xfrm flipH="1" flipV="1">
                <a:off x="5854124" y="431407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6" name="Oval 668"/>
              <p:cNvSpPr>
                <a:spLocks noChangeArrowheads="1"/>
              </p:cNvSpPr>
              <p:nvPr/>
            </p:nvSpPr>
            <p:spPr bwMode="auto">
              <a:xfrm flipH="1" flipV="1">
                <a:off x="5803460" y="426611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7" name="Oval 669"/>
              <p:cNvSpPr>
                <a:spLocks noChangeArrowheads="1"/>
              </p:cNvSpPr>
              <p:nvPr/>
            </p:nvSpPr>
            <p:spPr bwMode="auto">
              <a:xfrm flipH="1" flipV="1">
                <a:off x="5749903" y="421882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8" name="Oval 670"/>
              <p:cNvSpPr>
                <a:spLocks noChangeArrowheads="1"/>
              </p:cNvSpPr>
              <p:nvPr/>
            </p:nvSpPr>
            <p:spPr bwMode="auto">
              <a:xfrm flipH="1" flipV="1">
                <a:off x="5853505" y="421882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9" name="Oval 671"/>
              <p:cNvSpPr>
                <a:spLocks noChangeArrowheads="1"/>
              </p:cNvSpPr>
              <p:nvPr/>
            </p:nvSpPr>
            <p:spPr bwMode="auto">
              <a:xfrm flipH="1" flipV="1">
                <a:off x="5910729" y="426611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6" name="Oval 665"/>
              <p:cNvSpPr>
                <a:spLocks noChangeArrowheads="1"/>
              </p:cNvSpPr>
              <p:nvPr/>
            </p:nvSpPr>
            <p:spPr bwMode="auto">
              <a:xfrm flipH="1" flipV="1">
                <a:off x="6029492" y="426611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7" name="Oval 666"/>
              <p:cNvSpPr>
                <a:spLocks noChangeArrowheads="1"/>
              </p:cNvSpPr>
              <p:nvPr/>
            </p:nvSpPr>
            <p:spPr bwMode="auto">
              <a:xfrm flipH="1" flipV="1">
                <a:off x="6089108" y="431407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8" name="Oval 667"/>
              <p:cNvSpPr>
                <a:spLocks noChangeArrowheads="1"/>
              </p:cNvSpPr>
              <p:nvPr/>
            </p:nvSpPr>
            <p:spPr bwMode="auto">
              <a:xfrm flipH="1" flipV="1">
                <a:off x="6192709" y="431407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9" name="Oval 668"/>
              <p:cNvSpPr>
                <a:spLocks noChangeArrowheads="1"/>
              </p:cNvSpPr>
              <p:nvPr/>
            </p:nvSpPr>
            <p:spPr bwMode="auto">
              <a:xfrm flipH="1" flipV="1">
                <a:off x="6142045" y="4266118"/>
                <a:ext cx="81814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0" name="Oval 669"/>
              <p:cNvSpPr>
                <a:spLocks noChangeArrowheads="1"/>
              </p:cNvSpPr>
              <p:nvPr/>
            </p:nvSpPr>
            <p:spPr bwMode="auto">
              <a:xfrm flipH="1" flipV="1">
                <a:off x="6088488" y="421882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1" name="Oval 670"/>
              <p:cNvSpPr>
                <a:spLocks noChangeArrowheads="1"/>
              </p:cNvSpPr>
              <p:nvPr/>
            </p:nvSpPr>
            <p:spPr bwMode="auto">
              <a:xfrm flipH="1" flipV="1">
                <a:off x="6192090" y="421882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2" name="Oval 671"/>
              <p:cNvSpPr>
                <a:spLocks noChangeArrowheads="1"/>
              </p:cNvSpPr>
              <p:nvPr/>
            </p:nvSpPr>
            <p:spPr bwMode="auto">
              <a:xfrm flipH="1" flipV="1">
                <a:off x="6249314" y="4266118"/>
                <a:ext cx="80575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9" name="Oval 665"/>
              <p:cNvSpPr>
                <a:spLocks noChangeArrowheads="1"/>
              </p:cNvSpPr>
              <p:nvPr/>
            </p:nvSpPr>
            <p:spPr bwMode="auto">
              <a:xfrm flipH="1" flipV="1">
                <a:off x="6368076" y="426611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0" name="Oval 666"/>
              <p:cNvSpPr>
                <a:spLocks noChangeArrowheads="1"/>
              </p:cNvSpPr>
              <p:nvPr/>
            </p:nvSpPr>
            <p:spPr bwMode="auto">
              <a:xfrm flipH="1" flipV="1">
                <a:off x="6427692" y="4314078"/>
                <a:ext cx="8057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1" name="Oval 667"/>
              <p:cNvSpPr>
                <a:spLocks noChangeArrowheads="1"/>
              </p:cNvSpPr>
              <p:nvPr/>
            </p:nvSpPr>
            <p:spPr bwMode="auto">
              <a:xfrm flipH="1" flipV="1">
                <a:off x="6531293" y="431407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2" name="Oval 668"/>
              <p:cNvSpPr>
                <a:spLocks noChangeArrowheads="1"/>
              </p:cNvSpPr>
              <p:nvPr/>
            </p:nvSpPr>
            <p:spPr bwMode="auto">
              <a:xfrm flipH="1" flipV="1">
                <a:off x="6480629" y="4266118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3" name="Oval 669"/>
              <p:cNvSpPr>
                <a:spLocks noChangeArrowheads="1"/>
              </p:cNvSpPr>
              <p:nvPr/>
            </p:nvSpPr>
            <p:spPr bwMode="auto">
              <a:xfrm flipH="1" flipV="1">
                <a:off x="6427072" y="4218829"/>
                <a:ext cx="81814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4" name="Oval 670"/>
              <p:cNvSpPr>
                <a:spLocks noChangeArrowheads="1"/>
              </p:cNvSpPr>
              <p:nvPr/>
            </p:nvSpPr>
            <p:spPr bwMode="auto">
              <a:xfrm flipH="1" flipV="1">
                <a:off x="6530674" y="4218829"/>
                <a:ext cx="83053" cy="4806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5" name="Oval 671"/>
              <p:cNvSpPr>
                <a:spLocks noChangeArrowheads="1"/>
              </p:cNvSpPr>
              <p:nvPr/>
            </p:nvSpPr>
            <p:spPr bwMode="auto">
              <a:xfrm flipH="1" flipV="1">
                <a:off x="6587898" y="4266118"/>
                <a:ext cx="80575" cy="4806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35" name="Text Box 865"/>
            <p:cNvSpPr txBox="1">
              <a:spLocks noChangeArrowheads="1"/>
            </p:cNvSpPr>
            <p:nvPr/>
          </p:nvSpPr>
          <p:spPr bwMode="auto">
            <a:xfrm>
              <a:off x="853013" y="3562862"/>
              <a:ext cx="747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SDR Coding Module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38" name="Right Brace 837"/>
            <p:cNvSpPr/>
            <p:nvPr/>
          </p:nvSpPr>
          <p:spPr>
            <a:xfrm flipH="1">
              <a:off x="1524000" y="3628355"/>
              <a:ext cx="152400" cy="56935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Text Box 870"/>
            <p:cNvSpPr txBox="1">
              <a:spLocks noChangeArrowheads="1"/>
            </p:cNvSpPr>
            <p:nvPr/>
          </p:nvSpPr>
          <p:spPr bwMode="auto">
            <a:xfrm>
              <a:off x="2476044" y="3258062"/>
              <a:ext cx="95295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WTA Cluster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11" name="Line 867"/>
            <p:cNvSpPr>
              <a:spLocks noChangeShapeType="1"/>
            </p:cNvSpPr>
            <p:nvPr/>
          </p:nvSpPr>
          <p:spPr bwMode="auto">
            <a:xfrm flipH="1">
              <a:off x="2648914" y="3486662"/>
              <a:ext cx="213109" cy="22377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Line 867"/>
            <p:cNvSpPr>
              <a:spLocks noChangeShapeType="1"/>
            </p:cNvSpPr>
            <p:nvPr/>
          </p:nvSpPr>
          <p:spPr bwMode="auto">
            <a:xfrm>
              <a:off x="1958295" y="3449369"/>
              <a:ext cx="110998" cy="2341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 rot="5400000">
              <a:off x="2393791" y="3572190"/>
              <a:ext cx="190479" cy="35946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3077202" y="3936848"/>
            <a:ext cx="2409198" cy="205402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/>
          <p:nvPr/>
        </p:nvCxnSpPr>
        <p:spPr>
          <a:xfrm flipH="1">
            <a:off x="2984120" y="4405277"/>
            <a:ext cx="2502281" cy="19957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/>
          <p:nvPr/>
        </p:nvCxnSpPr>
        <p:spPr>
          <a:xfrm flipH="1">
            <a:off x="3055301" y="4633965"/>
            <a:ext cx="2431099" cy="85243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26" grpId="0"/>
      <p:bldP spid="393" grpId="0"/>
      <p:bldP spid="3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AutoShape 638"/>
          <p:cNvSpPr>
            <a:spLocks noChangeArrowheads="1"/>
          </p:cNvSpPr>
          <p:nvPr/>
        </p:nvSpPr>
        <p:spPr bwMode="auto">
          <a:xfrm>
            <a:off x="567937" y="3880015"/>
            <a:ext cx="1000585" cy="791738"/>
          </a:xfrm>
          <a:prstGeom prst="roundRect">
            <a:avLst>
              <a:gd name="adj" fmla="val 9505"/>
            </a:avLst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" name="AutoShape 639"/>
          <p:cNvSpPr>
            <a:spLocks noChangeArrowheads="1"/>
          </p:cNvSpPr>
          <p:nvPr/>
        </p:nvSpPr>
        <p:spPr bwMode="auto">
          <a:xfrm>
            <a:off x="1873030" y="3880014"/>
            <a:ext cx="1070082" cy="795063"/>
          </a:xfrm>
          <a:prstGeom prst="roundRect">
            <a:avLst>
              <a:gd name="adj" fmla="val 9505"/>
            </a:avLst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2" name="Group 2871"/>
          <p:cNvGrpSpPr/>
          <p:nvPr/>
        </p:nvGrpSpPr>
        <p:grpSpPr>
          <a:xfrm>
            <a:off x="2262995" y="4893972"/>
            <a:ext cx="589440" cy="225471"/>
            <a:chOff x="2530047" y="4996269"/>
            <a:chExt cx="589440" cy="225471"/>
          </a:xfrm>
        </p:grpSpPr>
        <p:sp>
          <p:nvSpPr>
            <p:cNvPr id="2873" name="Oval 67"/>
            <p:cNvSpPr>
              <a:spLocks noChangeArrowheads="1"/>
            </p:cNvSpPr>
            <p:nvPr/>
          </p:nvSpPr>
          <p:spPr bwMode="auto">
            <a:xfrm>
              <a:off x="2550707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4" name="Oval 68"/>
            <p:cNvSpPr>
              <a:spLocks noChangeArrowheads="1"/>
            </p:cNvSpPr>
            <p:nvPr/>
          </p:nvSpPr>
          <p:spPr bwMode="auto">
            <a:xfrm>
              <a:off x="2685847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5" name="Oval 69"/>
            <p:cNvSpPr>
              <a:spLocks noChangeArrowheads="1"/>
            </p:cNvSpPr>
            <p:nvPr/>
          </p:nvSpPr>
          <p:spPr bwMode="auto">
            <a:xfrm>
              <a:off x="2820988" y="5032375"/>
              <a:ext cx="136549" cy="1476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6" name="Oval 70"/>
            <p:cNvSpPr>
              <a:spLocks noChangeArrowheads="1"/>
            </p:cNvSpPr>
            <p:nvPr/>
          </p:nvSpPr>
          <p:spPr bwMode="auto">
            <a:xfrm>
              <a:off x="2956128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7" name="Line 239"/>
            <p:cNvSpPr>
              <a:spLocks noChangeShapeType="1"/>
            </p:cNvSpPr>
            <p:nvPr/>
          </p:nvSpPr>
          <p:spPr bwMode="auto">
            <a:xfrm>
              <a:off x="2957536" y="5105400"/>
              <a:ext cx="1351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8" name="Line 240"/>
            <p:cNvSpPr>
              <a:spLocks noChangeShapeType="1"/>
            </p:cNvSpPr>
            <p:nvPr/>
          </p:nvSpPr>
          <p:spPr bwMode="auto">
            <a:xfrm rot="5400000">
              <a:off x="2678625" y="51054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9" name="Line 241"/>
            <p:cNvSpPr>
              <a:spLocks noChangeShapeType="1"/>
            </p:cNvSpPr>
            <p:nvPr/>
          </p:nvSpPr>
          <p:spPr bwMode="auto">
            <a:xfrm rot="7882108">
              <a:off x="2544892" y="5103902"/>
              <a:ext cx="152400" cy="1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0" name="Line 242"/>
            <p:cNvSpPr>
              <a:spLocks noChangeShapeType="1"/>
            </p:cNvSpPr>
            <p:nvPr/>
          </p:nvSpPr>
          <p:spPr bwMode="auto">
            <a:xfrm rot="13717892" flipH="1">
              <a:off x="2813765" y="5103902"/>
              <a:ext cx="152400" cy="1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1" name="AutoShape 251"/>
            <p:cNvSpPr>
              <a:spLocks noChangeArrowheads="1"/>
            </p:cNvSpPr>
            <p:nvPr/>
          </p:nvSpPr>
          <p:spPr bwMode="auto">
            <a:xfrm>
              <a:off x="2530047" y="4996269"/>
              <a:ext cx="589440" cy="225471"/>
            </a:xfrm>
            <a:prstGeom prst="roundRect">
              <a:avLst>
                <a:gd name="adj" fmla="val 25694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37" y="274638"/>
            <a:ext cx="6594863" cy="334962"/>
          </a:xfrm>
        </p:spPr>
        <p:txBody>
          <a:bodyPr>
            <a:noAutofit/>
          </a:bodyPr>
          <a:lstStyle/>
          <a:p>
            <a:r>
              <a:rPr lang="en-US" dirty="0" smtClean="0"/>
              <a:t>Localist vs. SDR-based Hierarchical Representations </a:t>
            </a:r>
            <a:endParaRPr lang="en-US" dirty="0"/>
          </a:p>
        </p:txBody>
      </p:sp>
      <p:grpSp>
        <p:nvGrpSpPr>
          <p:cNvPr id="2741" name="Group 2740"/>
          <p:cNvGrpSpPr/>
          <p:nvPr/>
        </p:nvGrpSpPr>
        <p:grpSpPr>
          <a:xfrm>
            <a:off x="975874" y="1068623"/>
            <a:ext cx="319552" cy="331787"/>
            <a:chOff x="1123284" y="1058863"/>
            <a:chExt cx="319552" cy="331787"/>
          </a:xfrm>
        </p:grpSpPr>
        <p:pic>
          <p:nvPicPr>
            <p:cNvPr id="27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284" y="1069975"/>
              <a:ext cx="319552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3" name="Oval 32"/>
            <p:cNvSpPr>
              <a:spLocks noChangeArrowheads="1"/>
            </p:cNvSpPr>
            <p:nvPr/>
          </p:nvSpPr>
          <p:spPr bwMode="auto">
            <a:xfrm>
              <a:off x="1134546" y="1058863"/>
              <a:ext cx="299844" cy="320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44" name="Group 2743"/>
          <p:cNvGrpSpPr/>
          <p:nvPr/>
        </p:nvGrpSpPr>
        <p:grpSpPr>
          <a:xfrm>
            <a:off x="701355" y="1616976"/>
            <a:ext cx="312513" cy="339725"/>
            <a:chOff x="930427" y="1693863"/>
            <a:chExt cx="312513" cy="339725"/>
          </a:xfrm>
        </p:grpSpPr>
        <p:pic>
          <p:nvPicPr>
            <p:cNvPr id="274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27" y="1693863"/>
              <a:ext cx="31251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6" name="Oval 33"/>
            <p:cNvSpPr>
              <a:spLocks noChangeArrowheads="1"/>
            </p:cNvSpPr>
            <p:nvPr/>
          </p:nvSpPr>
          <p:spPr bwMode="auto">
            <a:xfrm>
              <a:off x="930427" y="1693863"/>
              <a:ext cx="299844" cy="320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47" name="Group 2746"/>
          <p:cNvGrpSpPr/>
          <p:nvPr/>
        </p:nvGrpSpPr>
        <p:grpSpPr>
          <a:xfrm>
            <a:off x="1133538" y="1616976"/>
            <a:ext cx="312513" cy="327025"/>
            <a:chOff x="1280948" y="1693863"/>
            <a:chExt cx="312513" cy="327025"/>
          </a:xfrm>
        </p:grpSpPr>
        <p:pic>
          <p:nvPicPr>
            <p:cNvPr id="2748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948" y="1693863"/>
              <a:ext cx="31251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9" name="Oval 34"/>
            <p:cNvSpPr>
              <a:spLocks noChangeArrowheads="1"/>
            </p:cNvSpPr>
            <p:nvPr/>
          </p:nvSpPr>
          <p:spPr bwMode="auto">
            <a:xfrm>
              <a:off x="1280948" y="1693863"/>
              <a:ext cx="299844" cy="320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50" name="Oval 35"/>
          <p:cNvSpPr>
            <a:spLocks noChangeArrowheads="1"/>
          </p:cNvSpPr>
          <p:nvPr/>
        </p:nvSpPr>
        <p:spPr bwMode="auto">
          <a:xfrm>
            <a:off x="1691726" y="1616976"/>
            <a:ext cx="299844" cy="32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grpSp>
        <p:nvGrpSpPr>
          <p:cNvPr id="2751" name="Group 2750"/>
          <p:cNvGrpSpPr/>
          <p:nvPr/>
        </p:nvGrpSpPr>
        <p:grpSpPr>
          <a:xfrm>
            <a:off x="2298279" y="1610626"/>
            <a:ext cx="336444" cy="349250"/>
            <a:chOff x="2311395" y="1687513"/>
            <a:chExt cx="336444" cy="349250"/>
          </a:xfrm>
        </p:grpSpPr>
        <p:pic>
          <p:nvPicPr>
            <p:cNvPr id="2752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5" y="1687513"/>
              <a:ext cx="336444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53" name="Oval 36"/>
            <p:cNvSpPr>
              <a:spLocks noChangeArrowheads="1"/>
            </p:cNvSpPr>
            <p:nvPr/>
          </p:nvSpPr>
          <p:spPr bwMode="auto">
            <a:xfrm>
              <a:off x="2333919" y="1693863"/>
              <a:ext cx="299844" cy="320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54" name="Group 2753"/>
          <p:cNvGrpSpPr/>
          <p:nvPr/>
        </p:nvGrpSpPr>
        <p:grpSpPr>
          <a:xfrm>
            <a:off x="2741587" y="1602689"/>
            <a:ext cx="312513" cy="338138"/>
            <a:chOff x="2678808" y="1679576"/>
            <a:chExt cx="312513" cy="338138"/>
          </a:xfrm>
        </p:grpSpPr>
        <p:pic>
          <p:nvPicPr>
            <p:cNvPr id="2755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808" y="1679576"/>
              <a:ext cx="3125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56" name="Oval 37"/>
            <p:cNvSpPr>
              <a:spLocks noChangeArrowheads="1"/>
            </p:cNvSpPr>
            <p:nvPr/>
          </p:nvSpPr>
          <p:spPr bwMode="auto">
            <a:xfrm>
              <a:off x="2683032" y="1693863"/>
              <a:ext cx="299844" cy="320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57" name="Group 2756"/>
          <p:cNvGrpSpPr/>
          <p:nvPr/>
        </p:nvGrpSpPr>
        <p:grpSpPr>
          <a:xfrm>
            <a:off x="2470020" y="1068623"/>
            <a:ext cx="299844" cy="320675"/>
            <a:chOff x="2483136" y="1058863"/>
            <a:chExt cx="299844" cy="320675"/>
          </a:xfrm>
        </p:grpSpPr>
        <p:pic>
          <p:nvPicPr>
            <p:cNvPr id="2758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0" t="4616" r="11688" b="8717"/>
            <a:stretch>
              <a:fillRect/>
            </a:stretch>
          </p:blipFill>
          <p:spPr bwMode="auto">
            <a:xfrm>
              <a:off x="2501436" y="1089025"/>
              <a:ext cx="270281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59" name="Oval 38"/>
            <p:cNvSpPr>
              <a:spLocks noChangeArrowheads="1"/>
            </p:cNvSpPr>
            <p:nvPr/>
          </p:nvSpPr>
          <p:spPr bwMode="auto">
            <a:xfrm>
              <a:off x="2483136" y="1058863"/>
              <a:ext cx="299844" cy="320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60" name="Oval 41"/>
          <p:cNvSpPr>
            <a:spLocks noChangeArrowheads="1"/>
          </p:cNvSpPr>
          <p:nvPr/>
        </p:nvSpPr>
        <p:spPr bwMode="auto">
          <a:xfrm>
            <a:off x="777250" y="2117156"/>
            <a:ext cx="250573" cy="2587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1" name="Oval 42"/>
          <p:cNvSpPr>
            <a:spLocks noChangeArrowheads="1"/>
          </p:cNvSpPr>
          <p:nvPr/>
        </p:nvSpPr>
        <p:spPr bwMode="auto">
          <a:xfrm>
            <a:off x="1568522" y="2117156"/>
            <a:ext cx="250573" cy="2587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2" name="Oval 43"/>
          <p:cNvSpPr>
            <a:spLocks noChangeArrowheads="1"/>
          </p:cNvSpPr>
          <p:nvPr/>
        </p:nvSpPr>
        <p:spPr bwMode="auto">
          <a:xfrm>
            <a:off x="2126782" y="2161606"/>
            <a:ext cx="250573" cy="2603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3" name="Oval 44"/>
          <p:cNvSpPr>
            <a:spLocks noChangeArrowheads="1"/>
          </p:cNvSpPr>
          <p:nvPr/>
        </p:nvSpPr>
        <p:spPr bwMode="auto">
          <a:xfrm>
            <a:off x="2651737" y="2161606"/>
            <a:ext cx="250573" cy="2603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4" name="Oval 45"/>
          <p:cNvSpPr>
            <a:spLocks noChangeArrowheads="1"/>
          </p:cNvSpPr>
          <p:nvPr/>
        </p:nvSpPr>
        <p:spPr bwMode="auto">
          <a:xfrm>
            <a:off x="701355" y="2594993"/>
            <a:ext cx="199895" cy="214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5" name="Oval 46"/>
          <p:cNvSpPr>
            <a:spLocks noChangeArrowheads="1"/>
          </p:cNvSpPr>
          <p:nvPr/>
        </p:nvSpPr>
        <p:spPr bwMode="auto">
          <a:xfrm>
            <a:off x="951928" y="2594993"/>
            <a:ext cx="199895" cy="214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6" name="Oval 47"/>
          <p:cNvSpPr>
            <a:spLocks noChangeArrowheads="1"/>
          </p:cNvSpPr>
          <p:nvPr/>
        </p:nvSpPr>
        <p:spPr bwMode="auto">
          <a:xfrm>
            <a:off x="1351719" y="2594993"/>
            <a:ext cx="199895" cy="214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7" name="Oval 49"/>
          <p:cNvSpPr>
            <a:spLocks noChangeArrowheads="1"/>
          </p:cNvSpPr>
          <p:nvPr/>
        </p:nvSpPr>
        <p:spPr bwMode="auto">
          <a:xfrm>
            <a:off x="2002781" y="2679130"/>
            <a:ext cx="199895" cy="212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8" name="Oval 50"/>
          <p:cNvSpPr>
            <a:spLocks noChangeArrowheads="1"/>
          </p:cNvSpPr>
          <p:nvPr/>
        </p:nvSpPr>
        <p:spPr bwMode="auto">
          <a:xfrm>
            <a:off x="2451842" y="2679130"/>
            <a:ext cx="199895" cy="212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69" name="Oval 51"/>
          <p:cNvSpPr>
            <a:spLocks noChangeArrowheads="1"/>
          </p:cNvSpPr>
          <p:nvPr/>
        </p:nvSpPr>
        <p:spPr bwMode="auto">
          <a:xfrm>
            <a:off x="2778310" y="2679130"/>
            <a:ext cx="199895" cy="212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0" name="Oval 52"/>
          <p:cNvSpPr>
            <a:spLocks noChangeArrowheads="1"/>
          </p:cNvSpPr>
          <p:nvPr/>
        </p:nvSpPr>
        <p:spPr bwMode="auto">
          <a:xfrm>
            <a:off x="783002" y="3049942"/>
            <a:ext cx="246984" cy="2229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1" name="Oval 53"/>
          <p:cNvSpPr>
            <a:spLocks noChangeArrowheads="1"/>
          </p:cNvSpPr>
          <p:nvPr/>
        </p:nvSpPr>
        <p:spPr bwMode="auto">
          <a:xfrm>
            <a:off x="1282741" y="3060130"/>
            <a:ext cx="199895" cy="212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2" name="Oval 54"/>
          <p:cNvSpPr>
            <a:spLocks noChangeArrowheads="1"/>
          </p:cNvSpPr>
          <p:nvPr/>
        </p:nvSpPr>
        <p:spPr bwMode="auto">
          <a:xfrm>
            <a:off x="1531906" y="3060130"/>
            <a:ext cx="199895" cy="212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3" name="Oval 79"/>
          <p:cNvSpPr>
            <a:spLocks noChangeArrowheads="1"/>
          </p:cNvSpPr>
          <p:nvPr/>
        </p:nvSpPr>
        <p:spPr bwMode="auto">
          <a:xfrm>
            <a:off x="715432" y="3482405"/>
            <a:ext cx="160479" cy="17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4" name="Oval 80"/>
          <p:cNvSpPr>
            <a:spLocks noChangeArrowheads="1"/>
          </p:cNvSpPr>
          <p:nvPr/>
        </p:nvSpPr>
        <p:spPr bwMode="auto">
          <a:xfrm>
            <a:off x="1075807" y="3482405"/>
            <a:ext cx="159072" cy="17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5" name="Oval 82"/>
          <p:cNvSpPr>
            <a:spLocks noChangeArrowheads="1"/>
          </p:cNvSpPr>
          <p:nvPr/>
        </p:nvSpPr>
        <p:spPr bwMode="auto">
          <a:xfrm>
            <a:off x="1861311" y="3482405"/>
            <a:ext cx="160479" cy="17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776" name="Text Box 89"/>
          <p:cNvSpPr txBox="1">
            <a:spLocks noChangeArrowheads="1"/>
          </p:cNvSpPr>
          <p:nvPr/>
        </p:nvSpPr>
        <p:spPr bwMode="auto">
          <a:xfrm>
            <a:off x="315468" y="4925470"/>
            <a:ext cx="1266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2777" name="Text Box 91"/>
          <p:cNvSpPr txBox="1">
            <a:spLocks noChangeArrowheads="1"/>
          </p:cNvSpPr>
          <p:nvPr/>
        </p:nvSpPr>
        <p:spPr bwMode="auto">
          <a:xfrm>
            <a:off x="321880" y="3479230"/>
            <a:ext cx="1266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2778" name="Text Box 94"/>
          <p:cNvSpPr txBox="1">
            <a:spLocks noChangeArrowheads="1"/>
          </p:cNvSpPr>
          <p:nvPr/>
        </p:nvSpPr>
        <p:spPr bwMode="auto">
          <a:xfrm>
            <a:off x="321880" y="1693176"/>
            <a:ext cx="1266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</a:rPr>
              <a:t>S4</a:t>
            </a:r>
          </a:p>
        </p:txBody>
      </p:sp>
      <p:sp>
        <p:nvSpPr>
          <p:cNvPr id="2779" name="Text Box 95"/>
          <p:cNvSpPr txBox="1">
            <a:spLocks noChangeArrowheads="1"/>
          </p:cNvSpPr>
          <p:nvPr/>
        </p:nvSpPr>
        <p:spPr bwMode="auto">
          <a:xfrm>
            <a:off x="321880" y="2628330"/>
            <a:ext cx="1266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S3</a:t>
            </a:r>
          </a:p>
        </p:txBody>
      </p:sp>
      <p:sp>
        <p:nvSpPr>
          <p:cNvPr id="2780" name="Text Box 96"/>
          <p:cNvSpPr txBox="1">
            <a:spLocks noChangeArrowheads="1"/>
          </p:cNvSpPr>
          <p:nvPr/>
        </p:nvSpPr>
        <p:spPr bwMode="auto">
          <a:xfrm>
            <a:off x="321880" y="1152760"/>
            <a:ext cx="1330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</a:rPr>
              <a:t>C4</a:t>
            </a:r>
          </a:p>
        </p:txBody>
      </p:sp>
      <p:sp>
        <p:nvSpPr>
          <p:cNvPr id="2781" name="Text Box 97"/>
          <p:cNvSpPr txBox="1">
            <a:spLocks noChangeArrowheads="1"/>
          </p:cNvSpPr>
          <p:nvPr/>
        </p:nvSpPr>
        <p:spPr bwMode="auto">
          <a:xfrm>
            <a:off x="321880" y="3083943"/>
            <a:ext cx="1330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</a:rPr>
              <a:t>C2</a:t>
            </a:r>
          </a:p>
        </p:txBody>
      </p:sp>
      <p:sp>
        <p:nvSpPr>
          <p:cNvPr id="2782" name="Text Box 98"/>
          <p:cNvSpPr txBox="1">
            <a:spLocks noChangeArrowheads="1"/>
          </p:cNvSpPr>
          <p:nvPr/>
        </p:nvSpPr>
        <p:spPr bwMode="auto">
          <a:xfrm>
            <a:off x="321880" y="2169544"/>
            <a:ext cx="1330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C3</a:t>
            </a:r>
          </a:p>
        </p:txBody>
      </p:sp>
      <p:grpSp>
        <p:nvGrpSpPr>
          <p:cNvPr id="2783" name="Group 104"/>
          <p:cNvGrpSpPr>
            <a:grpSpLocks/>
          </p:cNvGrpSpPr>
          <p:nvPr/>
        </p:nvGrpSpPr>
        <p:grpSpPr bwMode="auto">
          <a:xfrm>
            <a:off x="2251946" y="2785493"/>
            <a:ext cx="119656" cy="20638"/>
            <a:chOff x="413" y="893"/>
            <a:chExt cx="115" cy="19"/>
          </a:xfrm>
        </p:grpSpPr>
        <p:sp>
          <p:nvSpPr>
            <p:cNvPr id="2784" name="Oval 105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85" name="Oval 106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86" name="Oval 107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87" name="Group 108"/>
          <p:cNvGrpSpPr>
            <a:grpSpLocks/>
          </p:cNvGrpSpPr>
          <p:nvPr/>
        </p:nvGrpSpPr>
        <p:grpSpPr bwMode="auto">
          <a:xfrm>
            <a:off x="1188424" y="2701355"/>
            <a:ext cx="119656" cy="22225"/>
            <a:chOff x="413" y="893"/>
            <a:chExt cx="115" cy="19"/>
          </a:xfrm>
        </p:grpSpPr>
        <p:sp>
          <p:nvSpPr>
            <p:cNvPr id="2788" name="Oval 109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89" name="Oval 110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90" name="Oval 111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91" name="Group 112"/>
          <p:cNvGrpSpPr>
            <a:grpSpLocks/>
          </p:cNvGrpSpPr>
          <p:nvPr/>
        </p:nvGrpSpPr>
        <p:grpSpPr bwMode="auto">
          <a:xfrm>
            <a:off x="1232620" y="2239394"/>
            <a:ext cx="119656" cy="22225"/>
            <a:chOff x="413" y="893"/>
            <a:chExt cx="115" cy="19"/>
          </a:xfrm>
        </p:grpSpPr>
        <p:sp>
          <p:nvSpPr>
            <p:cNvPr id="2792" name="Oval 113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93" name="Oval 114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94" name="Oval 115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95" name="Group 116"/>
          <p:cNvGrpSpPr>
            <a:grpSpLocks/>
          </p:cNvGrpSpPr>
          <p:nvPr/>
        </p:nvGrpSpPr>
        <p:grpSpPr bwMode="auto">
          <a:xfrm>
            <a:off x="2446940" y="2288606"/>
            <a:ext cx="119656" cy="20638"/>
            <a:chOff x="413" y="893"/>
            <a:chExt cx="115" cy="19"/>
          </a:xfrm>
        </p:grpSpPr>
        <p:sp>
          <p:nvSpPr>
            <p:cNvPr id="2796" name="Oval 117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97" name="Oval 118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798" name="Oval 119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99" name="Group 120"/>
          <p:cNvGrpSpPr>
            <a:grpSpLocks/>
          </p:cNvGrpSpPr>
          <p:nvPr/>
        </p:nvGrpSpPr>
        <p:grpSpPr bwMode="auto">
          <a:xfrm>
            <a:off x="2067465" y="1772551"/>
            <a:ext cx="119656" cy="20638"/>
            <a:chOff x="413" y="893"/>
            <a:chExt cx="115" cy="19"/>
          </a:xfrm>
        </p:grpSpPr>
        <p:sp>
          <p:nvSpPr>
            <p:cNvPr id="2800" name="Oval 121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01" name="Oval 122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02" name="Oval 123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03" name="Group 124"/>
          <p:cNvGrpSpPr>
            <a:grpSpLocks/>
          </p:cNvGrpSpPr>
          <p:nvPr/>
        </p:nvGrpSpPr>
        <p:grpSpPr bwMode="auto">
          <a:xfrm>
            <a:off x="1528431" y="1777314"/>
            <a:ext cx="119656" cy="20638"/>
            <a:chOff x="413" y="893"/>
            <a:chExt cx="115" cy="19"/>
          </a:xfrm>
        </p:grpSpPr>
        <p:sp>
          <p:nvSpPr>
            <p:cNvPr id="2804" name="Oval 125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05" name="Oval 126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06" name="Oval 127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07" name="Group 128"/>
          <p:cNvGrpSpPr>
            <a:grpSpLocks/>
          </p:cNvGrpSpPr>
          <p:nvPr/>
        </p:nvGrpSpPr>
        <p:grpSpPr bwMode="auto">
          <a:xfrm>
            <a:off x="1085903" y="3164905"/>
            <a:ext cx="119656" cy="20638"/>
            <a:chOff x="413" y="893"/>
            <a:chExt cx="115" cy="19"/>
          </a:xfrm>
        </p:grpSpPr>
        <p:sp>
          <p:nvSpPr>
            <p:cNvPr id="2808" name="Oval 129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09" name="Oval 130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10" name="Oval 131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11" name="Group 132"/>
          <p:cNvGrpSpPr>
            <a:grpSpLocks/>
          </p:cNvGrpSpPr>
          <p:nvPr/>
        </p:nvGrpSpPr>
        <p:grpSpPr bwMode="auto">
          <a:xfrm>
            <a:off x="918143" y="3557018"/>
            <a:ext cx="119656" cy="20638"/>
            <a:chOff x="413" y="893"/>
            <a:chExt cx="115" cy="19"/>
          </a:xfrm>
        </p:grpSpPr>
        <p:sp>
          <p:nvSpPr>
            <p:cNvPr id="2812" name="Oval 133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13" name="Oval 134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14" name="Oval 135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15" name="Group 136"/>
          <p:cNvGrpSpPr>
            <a:grpSpLocks/>
          </p:cNvGrpSpPr>
          <p:nvPr/>
        </p:nvGrpSpPr>
        <p:grpSpPr bwMode="auto">
          <a:xfrm>
            <a:off x="1712094" y="3557018"/>
            <a:ext cx="119656" cy="20638"/>
            <a:chOff x="413" y="893"/>
            <a:chExt cx="115" cy="19"/>
          </a:xfrm>
        </p:grpSpPr>
        <p:sp>
          <p:nvSpPr>
            <p:cNvPr id="2816" name="Oval 137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17" name="Oval 138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18" name="Oval 139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819" name="AutoShape 179"/>
          <p:cNvCxnSpPr>
            <a:cxnSpLocks noChangeShapeType="1"/>
            <a:stCxn id="2743" idx="0"/>
          </p:cNvCxnSpPr>
          <p:nvPr/>
        </p:nvCxnSpPr>
        <p:spPr bwMode="auto">
          <a:xfrm flipV="1">
            <a:off x="1137761" y="1000360"/>
            <a:ext cx="118248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0" name="AutoShape 180"/>
          <p:cNvCxnSpPr>
            <a:cxnSpLocks noChangeShapeType="1"/>
            <a:stCxn id="2750" idx="0"/>
          </p:cNvCxnSpPr>
          <p:nvPr/>
        </p:nvCxnSpPr>
        <p:spPr bwMode="auto">
          <a:xfrm flipH="1" flipV="1">
            <a:off x="1652310" y="1121676"/>
            <a:ext cx="190042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1" name="AutoShape 181"/>
          <p:cNvCxnSpPr>
            <a:cxnSpLocks noChangeShapeType="1"/>
            <a:stCxn id="2759" idx="0"/>
          </p:cNvCxnSpPr>
          <p:nvPr/>
        </p:nvCxnSpPr>
        <p:spPr bwMode="auto">
          <a:xfrm flipH="1" flipV="1">
            <a:off x="2471428" y="1000360"/>
            <a:ext cx="149218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2" name="AutoShape 182"/>
          <p:cNvCxnSpPr>
            <a:cxnSpLocks noChangeShapeType="1"/>
            <a:stCxn id="2753" idx="0"/>
          </p:cNvCxnSpPr>
          <p:nvPr/>
        </p:nvCxnSpPr>
        <p:spPr bwMode="auto">
          <a:xfrm flipH="1" flipV="1">
            <a:off x="2133576" y="1121676"/>
            <a:ext cx="337851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3" name="AutoShape 183"/>
          <p:cNvCxnSpPr>
            <a:cxnSpLocks noChangeShapeType="1"/>
            <a:stCxn id="2759" idx="0"/>
          </p:cNvCxnSpPr>
          <p:nvPr/>
        </p:nvCxnSpPr>
        <p:spPr bwMode="auto">
          <a:xfrm flipV="1">
            <a:off x="2620645" y="1000360"/>
            <a:ext cx="121063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4" name="AutoShape 184"/>
          <p:cNvCxnSpPr>
            <a:cxnSpLocks noChangeShapeType="1"/>
            <a:stCxn id="2749" idx="0"/>
            <a:endCxn id="2742" idx="2"/>
          </p:cNvCxnSpPr>
          <p:nvPr/>
        </p:nvCxnSpPr>
        <p:spPr bwMode="auto">
          <a:xfrm flipH="1" flipV="1">
            <a:off x="1135650" y="1400410"/>
            <a:ext cx="147810" cy="216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5" name="AutoShape 185"/>
          <p:cNvCxnSpPr>
            <a:cxnSpLocks noChangeShapeType="1"/>
            <a:stCxn id="2746" idx="0"/>
            <a:endCxn id="2743" idx="4"/>
          </p:cNvCxnSpPr>
          <p:nvPr/>
        </p:nvCxnSpPr>
        <p:spPr bwMode="auto">
          <a:xfrm flipV="1">
            <a:off x="851277" y="1389298"/>
            <a:ext cx="285781" cy="2276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6" name="AutoShape 186"/>
          <p:cNvCxnSpPr>
            <a:cxnSpLocks noChangeShapeType="1"/>
            <a:stCxn id="2753" idx="0"/>
            <a:endCxn id="2759" idx="4"/>
          </p:cNvCxnSpPr>
          <p:nvPr/>
        </p:nvCxnSpPr>
        <p:spPr bwMode="auto">
          <a:xfrm flipV="1">
            <a:off x="2470725" y="1389298"/>
            <a:ext cx="149217" cy="2276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7" name="AutoShape 187"/>
          <p:cNvCxnSpPr>
            <a:cxnSpLocks noChangeShapeType="1"/>
            <a:stCxn id="2756" idx="0"/>
            <a:endCxn id="2759" idx="4"/>
          </p:cNvCxnSpPr>
          <p:nvPr/>
        </p:nvCxnSpPr>
        <p:spPr bwMode="auto">
          <a:xfrm flipH="1" flipV="1">
            <a:off x="2619942" y="1389298"/>
            <a:ext cx="275791" cy="2276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8" name="AutoShape 188"/>
          <p:cNvCxnSpPr>
            <a:cxnSpLocks noChangeShapeType="1"/>
            <a:stCxn id="2760" idx="0"/>
            <a:endCxn id="2746" idx="4"/>
          </p:cNvCxnSpPr>
          <p:nvPr/>
        </p:nvCxnSpPr>
        <p:spPr bwMode="auto">
          <a:xfrm flipH="1" flipV="1">
            <a:off x="851277" y="1937651"/>
            <a:ext cx="51260" cy="179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9" name="AutoShape 189"/>
          <p:cNvCxnSpPr>
            <a:cxnSpLocks noChangeShapeType="1"/>
            <a:stCxn id="2770" idx="0"/>
            <a:endCxn id="2764" idx="4"/>
          </p:cNvCxnSpPr>
          <p:nvPr/>
        </p:nvCxnSpPr>
        <p:spPr bwMode="auto">
          <a:xfrm flipH="1" flipV="1">
            <a:off x="801303" y="2809306"/>
            <a:ext cx="105191" cy="2406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0" name="AutoShape 190"/>
          <p:cNvCxnSpPr>
            <a:cxnSpLocks noChangeShapeType="1"/>
            <a:stCxn id="2761" idx="0"/>
            <a:endCxn id="2749" idx="4"/>
          </p:cNvCxnSpPr>
          <p:nvPr/>
        </p:nvCxnSpPr>
        <p:spPr bwMode="auto">
          <a:xfrm flipH="1" flipV="1">
            <a:off x="1283460" y="1937651"/>
            <a:ext cx="410349" cy="179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1" name="AutoShape 191"/>
          <p:cNvCxnSpPr>
            <a:cxnSpLocks noChangeShapeType="1"/>
            <a:stCxn id="2761" idx="0"/>
          </p:cNvCxnSpPr>
          <p:nvPr/>
        </p:nvCxnSpPr>
        <p:spPr bwMode="auto">
          <a:xfrm flipH="1" flipV="1">
            <a:off x="1533146" y="1816060"/>
            <a:ext cx="160663" cy="30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2" name="AutoShape 192"/>
          <p:cNvCxnSpPr>
            <a:cxnSpLocks noChangeShapeType="1"/>
            <a:stCxn id="2761" idx="0"/>
            <a:endCxn id="2753" idx="4"/>
          </p:cNvCxnSpPr>
          <p:nvPr/>
        </p:nvCxnSpPr>
        <p:spPr bwMode="auto">
          <a:xfrm flipV="1">
            <a:off x="1693809" y="1937651"/>
            <a:ext cx="776916" cy="179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3" name="AutoShape 193"/>
          <p:cNvCxnSpPr>
            <a:cxnSpLocks noChangeShapeType="1"/>
            <a:stCxn id="2762" idx="0"/>
            <a:endCxn id="2753" idx="4"/>
          </p:cNvCxnSpPr>
          <p:nvPr/>
        </p:nvCxnSpPr>
        <p:spPr bwMode="auto">
          <a:xfrm flipV="1">
            <a:off x="2252069" y="1937651"/>
            <a:ext cx="218656" cy="223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4" name="AutoShape 194"/>
          <p:cNvCxnSpPr>
            <a:cxnSpLocks noChangeShapeType="1"/>
            <a:stCxn id="2763" idx="0"/>
            <a:endCxn id="2753" idx="4"/>
          </p:cNvCxnSpPr>
          <p:nvPr/>
        </p:nvCxnSpPr>
        <p:spPr bwMode="auto">
          <a:xfrm flipH="1" flipV="1">
            <a:off x="2470725" y="1937651"/>
            <a:ext cx="306299" cy="223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5" name="AutoShape 195"/>
          <p:cNvCxnSpPr>
            <a:cxnSpLocks noChangeShapeType="1"/>
            <a:stCxn id="2764" idx="0"/>
            <a:endCxn id="2760" idx="4"/>
          </p:cNvCxnSpPr>
          <p:nvPr/>
        </p:nvCxnSpPr>
        <p:spPr bwMode="auto">
          <a:xfrm flipV="1">
            <a:off x="801303" y="2375919"/>
            <a:ext cx="101234" cy="21907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6" name="AutoShape 196"/>
          <p:cNvCxnSpPr>
            <a:cxnSpLocks noChangeShapeType="1"/>
            <a:stCxn id="2765" idx="0"/>
            <a:endCxn id="2760" idx="4"/>
          </p:cNvCxnSpPr>
          <p:nvPr/>
        </p:nvCxnSpPr>
        <p:spPr bwMode="auto">
          <a:xfrm flipH="1" flipV="1">
            <a:off x="902537" y="2375919"/>
            <a:ext cx="149339" cy="21907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7" name="AutoShape 197"/>
          <p:cNvCxnSpPr>
            <a:cxnSpLocks noChangeShapeType="1"/>
            <a:stCxn id="2767" idx="0"/>
            <a:endCxn id="2762" idx="4"/>
          </p:cNvCxnSpPr>
          <p:nvPr/>
        </p:nvCxnSpPr>
        <p:spPr bwMode="auto">
          <a:xfrm flipV="1">
            <a:off x="2102729" y="2421956"/>
            <a:ext cx="149340" cy="25717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8" name="AutoShape 198"/>
          <p:cNvCxnSpPr>
            <a:cxnSpLocks noChangeShapeType="1"/>
            <a:stCxn id="2768" idx="0"/>
            <a:endCxn id="2762" idx="4"/>
          </p:cNvCxnSpPr>
          <p:nvPr/>
        </p:nvCxnSpPr>
        <p:spPr bwMode="auto">
          <a:xfrm flipH="1" flipV="1">
            <a:off x="2252069" y="2421956"/>
            <a:ext cx="299721" cy="25717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9" name="AutoShape 199"/>
          <p:cNvCxnSpPr>
            <a:cxnSpLocks noChangeShapeType="1"/>
            <a:stCxn id="2770" idx="0"/>
            <a:endCxn id="2765" idx="4"/>
          </p:cNvCxnSpPr>
          <p:nvPr/>
        </p:nvCxnSpPr>
        <p:spPr bwMode="auto">
          <a:xfrm flipV="1">
            <a:off x="906494" y="2809306"/>
            <a:ext cx="145382" cy="2406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0" name="AutoShape 200"/>
          <p:cNvCxnSpPr>
            <a:cxnSpLocks noChangeShapeType="1"/>
            <a:stCxn id="2771" idx="0"/>
            <a:endCxn id="2765" idx="4"/>
          </p:cNvCxnSpPr>
          <p:nvPr/>
        </p:nvCxnSpPr>
        <p:spPr bwMode="auto">
          <a:xfrm flipH="1" flipV="1">
            <a:off x="1051876" y="2809306"/>
            <a:ext cx="330813" cy="2508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1" name="AutoShape 201"/>
          <p:cNvCxnSpPr>
            <a:cxnSpLocks noChangeShapeType="1"/>
            <a:stCxn id="2771" idx="0"/>
            <a:endCxn id="2766" idx="4"/>
          </p:cNvCxnSpPr>
          <p:nvPr/>
        </p:nvCxnSpPr>
        <p:spPr bwMode="auto">
          <a:xfrm flipV="1">
            <a:off x="1382689" y="2809306"/>
            <a:ext cx="68978" cy="2508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2" name="AutoShape 202"/>
          <p:cNvCxnSpPr>
            <a:cxnSpLocks noChangeShapeType="1"/>
            <a:stCxn id="2772" idx="0"/>
            <a:endCxn id="2766" idx="4"/>
          </p:cNvCxnSpPr>
          <p:nvPr/>
        </p:nvCxnSpPr>
        <p:spPr bwMode="auto">
          <a:xfrm flipH="1" flipV="1">
            <a:off x="1451667" y="2809306"/>
            <a:ext cx="180187" cy="2508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3" name="AutoShape 203"/>
          <p:cNvCxnSpPr>
            <a:cxnSpLocks noChangeShapeType="1"/>
            <a:stCxn id="2773" idx="0"/>
            <a:endCxn id="2770" idx="4"/>
          </p:cNvCxnSpPr>
          <p:nvPr/>
        </p:nvCxnSpPr>
        <p:spPr bwMode="auto">
          <a:xfrm flipV="1">
            <a:off x="795672" y="3272855"/>
            <a:ext cx="110822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4" name="AutoShape 204"/>
          <p:cNvCxnSpPr>
            <a:cxnSpLocks noChangeShapeType="1"/>
            <a:stCxn id="2774" idx="0"/>
            <a:endCxn id="2770" idx="4"/>
          </p:cNvCxnSpPr>
          <p:nvPr/>
        </p:nvCxnSpPr>
        <p:spPr bwMode="auto">
          <a:xfrm flipH="1" flipV="1">
            <a:off x="906494" y="3272855"/>
            <a:ext cx="248849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5" name="AutoShape 205"/>
          <p:cNvCxnSpPr>
            <a:cxnSpLocks noChangeShapeType="1"/>
            <a:stCxn id="2846" idx="0"/>
            <a:endCxn id="2771" idx="4"/>
          </p:cNvCxnSpPr>
          <p:nvPr/>
        </p:nvCxnSpPr>
        <p:spPr bwMode="auto">
          <a:xfrm flipH="1" flipV="1">
            <a:off x="1382689" y="3272855"/>
            <a:ext cx="219604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6" name="Oval 81"/>
          <p:cNvSpPr>
            <a:spLocks noChangeArrowheads="1"/>
          </p:cNvSpPr>
          <p:nvPr/>
        </p:nvSpPr>
        <p:spPr bwMode="auto">
          <a:xfrm>
            <a:off x="1522053" y="3482405"/>
            <a:ext cx="160479" cy="17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 smtClean="0">
              <a:solidFill>
                <a:srgbClr val="000000"/>
              </a:solidFill>
            </a:endParaRPr>
          </a:p>
        </p:txBody>
      </p:sp>
      <p:cxnSp>
        <p:nvCxnSpPr>
          <p:cNvPr id="2847" name="AutoShape 206"/>
          <p:cNvCxnSpPr>
            <a:cxnSpLocks noChangeShapeType="1"/>
            <a:stCxn id="2775" idx="0"/>
            <a:endCxn id="2771" idx="4"/>
          </p:cNvCxnSpPr>
          <p:nvPr/>
        </p:nvCxnSpPr>
        <p:spPr bwMode="auto">
          <a:xfrm flipH="1" flipV="1">
            <a:off x="1382689" y="3272855"/>
            <a:ext cx="558862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8" name="AutoShape 207"/>
          <p:cNvCxnSpPr>
            <a:cxnSpLocks noChangeShapeType="1"/>
            <a:stCxn id="3065" idx="0"/>
            <a:endCxn id="2768" idx="4"/>
          </p:cNvCxnSpPr>
          <p:nvPr/>
        </p:nvCxnSpPr>
        <p:spPr bwMode="auto">
          <a:xfrm flipV="1">
            <a:off x="2040254" y="2891855"/>
            <a:ext cx="511536" cy="1036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9" name="AutoShape 208"/>
          <p:cNvCxnSpPr>
            <a:cxnSpLocks noChangeShapeType="1"/>
            <a:stCxn id="3051" idx="4"/>
            <a:endCxn id="2775" idx="4"/>
          </p:cNvCxnSpPr>
          <p:nvPr/>
        </p:nvCxnSpPr>
        <p:spPr bwMode="auto">
          <a:xfrm flipH="1" flipV="1">
            <a:off x="1941551" y="3653855"/>
            <a:ext cx="329945" cy="2672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0" name="AutoShape 209"/>
          <p:cNvCxnSpPr>
            <a:cxnSpLocks noChangeShapeType="1"/>
            <a:stCxn id="3065" idx="0"/>
            <a:endCxn id="2775" idx="4"/>
          </p:cNvCxnSpPr>
          <p:nvPr/>
        </p:nvCxnSpPr>
        <p:spPr bwMode="auto">
          <a:xfrm flipH="1" flipV="1">
            <a:off x="1941551" y="3653855"/>
            <a:ext cx="98703" cy="274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1" name="AutoShape 210"/>
          <p:cNvCxnSpPr>
            <a:cxnSpLocks noChangeShapeType="1"/>
            <a:stCxn id="3051" idx="4"/>
            <a:endCxn id="2769" idx="4"/>
          </p:cNvCxnSpPr>
          <p:nvPr/>
        </p:nvCxnSpPr>
        <p:spPr bwMode="auto">
          <a:xfrm flipV="1">
            <a:off x="2271496" y="2891855"/>
            <a:ext cx="606762" cy="10292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2" name="AutoShape 211"/>
          <p:cNvCxnSpPr>
            <a:cxnSpLocks noChangeShapeType="1"/>
            <a:stCxn id="3071" idx="4"/>
            <a:endCxn id="2768" idx="4"/>
          </p:cNvCxnSpPr>
          <p:nvPr/>
        </p:nvCxnSpPr>
        <p:spPr bwMode="auto">
          <a:xfrm flipV="1">
            <a:off x="2503693" y="2891855"/>
            <a:ext cx="48097" cy="1257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3" name="AutoShape 212"/>
          <p:cNvCxnSpPr>
            <a:cxnSpLocks noChangeShapeType="1"/>
            <a:stCxn id="3072" idx="1"/>
            <a:endCxn id="2769" idx="4"/>
          </p:cNvCxnSpPr>
          <p:nvPr/>
        </p:nvCxnSpPr>
        <p:spPr bwMode="auto">
          <a:xfrm flipV="1">
            <a:off x="2502862" y="2891855"/>
            <a:ext cx="375396" cy="1260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4" name="AutoShape 213"/>
          <p:cNvCxnSpPr>
            <a:cxnSpLocks noChangeShapeType="1"/>
            <a:stCxn id="3031" idx="1"/>
            <a:endCxn id="2774" idx="4"/>
          </p:cNvCxnSpPr>
          <p:nvPr/>
        </p:nvCxnSpPr>
        <p:spPr bwMode="auto">
          <a:xfrm flipH="1" flipV="1">
            <a:off x="1155343" y="3653855"/>
            <a:ext cx="3583" cy="4988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5" name="AutoShape 214"/>
          <p:cNvCxnSpPr>
            <a:cxnSpLocks noChangeShapeType="1"/>
            <a:stCxn id="3059" idx="2"/>
            <a:endCxn id="2774" idx="4"/>
          </p:cNvCxnSpPr>
          <p:nvPr/>
        </p:nvCxnSpPr>
        <p:spPr bwMode="auto">
          <a:xfrm flipV="1">
            <a:off x="713358" y="3653855"/>
            <a:ext cx="441985" cy="269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6" name="AutoShape 215"/>
          <p:cNvCxnSpPr>
            <a:cxnSpLocks noChangeShapeType="1"/>
            <a:stCxn id="3028" idx="0"/>
            <a:endCxn id="2774" idx="4"/>
          </p:cNvCxnSpPr>
          <p:nvPr/>
        </p:nvCxnSpPr>
        <p:spPr bwMode="auto">
          <a:xfrm flipH="1" flipV="1">
            <a:off x="1155343" y="3653855"/>
            <a:ext cx="242688" cy="5026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1" name="AutoShape 221"/>
          <p:cNvCxnSpPr>
            <a:cxnSpLocks noChangeShapeType="1"/>
            <a:stCxn id="2875" idx="0"/>
            <a:endCxn id="3051" idx="0"/>
          </p:cNvCxnSpPr>
          <p:nvPr/>
        </p:nvCxnSpPr>
        <p:spPr bwMode="auto">
          <a:xfrm flipH="1" flipV="1">
            <a:off x="2271496" y="4108615"/>
            <a:ext cx="350715" cy="8214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2" name="Group 2861"/>
          <p:cNvGrpSpPr/>
          <p:nvPr/>
        </p:nvGrpSpPr>
        <p:grpSpPr>
          <a:xfrm>
            <a:off x="1206137" y="4888952"/>
            <a:ext cx="595631" cy="228600"/>
            <a:chOff x="1240268" y="4991249"/>
            <a:chExt cx="595631" cy="228600"/>
          </a:xfrm>
        </p:grpSpPr>
        <p:sp>
          <p:nvSpPr>
            <p:cNvPr id="2863" name="Oval 59"/>
            <p:cNvSpPr>
              <a:spLocks noChangeArrowheads="1"/>
            </p:cNvSpPr>
            <p:nvPr/>
          </p:nvSpPr>
          <p:spPr bwMode="auto">
            <a:xfrm>
              <a:off x="1268279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64" name="Oval 60"/>
            <p:cNvSpPr>
              <a:spLocks noChangeArrowheads="1"/>
            </p:cNvSpPr>
            <p:nvPr/>
          </p:nvSpPr>
          <p:spPr bwMode="auto">
            <a:xfrm>
              <a:off x="1403419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65" name="Oval 61"/>
            <p:cNvSpPr>
              <a:spLocks noChangeArrowheads="1"/>
            </p:cNvSpPr>
            <p:nvPr/>
          </p:nvSpPr>
          <p:spPr bwMode="auto">
            <a:xfrm>
              <a:off x="1538560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66" name="Oval 62"/>
            <p:cNvSpPr>
              <a:spLocks noChangeArrowheads="1"/>
            </p:cNvSpPr>
            <p:nvPr/>
          </p:nvSpPr>
          <p:spPr bwMode="auto">
            <a:xfrm>
              <a:off x="1672293" y="5032375"/>
              <a:ext cx="136549" cy="1476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67" name="Line 231"/>
            <p:cNvSpPr>
              <a:spLocks noChangeShapeType="1"/>
            </p:cNvSpPr>
            <p:nvPr/>
          </p:nvSpPr>
          <p:spPr bwMode="auto">
            <a:xfrm>
              <a:off x="1673700" y="5105400"/>
              <a:ext cx="1351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68" name="Line 232"/>
            <p:cNvSpPr>
              <a:spLocks noChangeShapeType="1"/>
            </p:cNvSpPr>
            <p:nvPr/>
          </p:nvSpPr>
          <p:spPr bwMode="auto">
            <a:xfrm rot="5400000">
              <a:off x="1394789" y="51054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69" name="Line 233"/>
            <p:cNvSpPr>
              <a:spLocks noChangeShapeType="1"/>
            </p:cNvSpPr>
            <p:nvPr/>
          </p:nvSpPr>
          <p:spPr bwMode="auto">
            <a:xfrm rot="7882108">
              <a:off x="1261057" y="5103902"/>
              <a:ext cx="152400" cy="1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0" name="Line 234"/>
            <p:cNvSpPr>
              <a:spLocks noChangeShapeType="1"/>
            </p:cNvSpPr>
            <p:nvPr/>
          </p:nvSpPr>
          <p:spPr bwMode="auto">
            <a:xfrm rot="13717892" flipH="1">
              <a:off x="1529930" y="5103902"/>
              <a:ext cx="152400" cy="1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71" name="AutoShape 251"/>
            <p:cNvSpPr>
              <a:spLocks noChangeArrowheads="1"/>
            </p:cNvSpPr>
            <p:nvPr/>
          </p:nvSpPr>
          <p:spPr bwMode="auto">
            <a:xfrm>
              <a:off x="1240268" y="4991249"/>
              <a:ext cx="595631" cy="228600"/>
            </a:xfrm>
            <a:prstGeom prst="roundRect">
              <a:avLst>
                <a:gd name="adj" fmla="val 25694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82" name="Group 2881"/>
          <p:cNvGrpSpPr/>
          <p:nvPr/>
        </p:nvGrpSpPr>
        <p:grpSpPr>
          <a:xfrm>
            <a:off x="549870" y="4893972"/>
            <a:ext cx="589440" cy="225471"/>
            <a:chOff x="628179" y="4996269"/>
            <a:chExt cx="589440" cy="225471"/>
          </a:xfrm>
        </p:grpSpPr>
        <p:sp>
          <p:nvSpPr>
            <p:cNvPr id="2883" name="Oval 55"/>
            <p:cNvSpPr>
              <a:spLocks noChangeArrowheads="1"/>
            </p:cNvSpPr>
            <p:nvPr/>
          </p:nvSpPr>
          <p:spPr bwMode="auto">
            <a:xfrm>
              <a:off x="655433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4" name="Oval 56"/>
            <p:cNvSpPr>
              <a:spLocks noChangeArrowheads="1"/>
            </p:cNvSpPr>
            <p:nvPr/>
          </p:nvSpPr>
          <p:spPr bwMode="auto">
            <a:xfrm>
              <a:off x="790574" y="5032375"/>
              <a:ext cx="136549" cy="1476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5" name="Oval 57"/>
            <p:cNvSpPr>
              <a:spLocks noChangeArrowheads="1"/>
            </p:cNvSpPr>
            <p:nvPr/>
          </p:nvSpPr>
          <p:spPr bwMode="auto">
            <a:xfrm>
              <a:off x="925714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6" name="Oval 58"/>
            <p:cNvSpPr>
              <a:spLocks noChangeArrowheads="1"/>
            </p:cNvSpPr>
            <p:nvPr/>
          </p:nvSpPr>
          <p:spPr bwMode="auto">
            <a:xfrm>
              <a:off x="1060855" y="5032375"/>
              <a:ext cx="136549" cy="1476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7" name="Line 226"/>
            <p:cNvSpPr>
              <a:spLocks noChangeShapeType="1"/>
            </p:cNvSpPr>
            <p:nvPr/>
          </p:nvSpPr>
          <p:spPr bwMode="auto">
            <a:xfrm>
              <a:off x="1060855" y="5105400"/>
              <a:ext cx="1351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8" name="Line 228"/>
            <p:cNvSpPr>
              <a:spLocks noChangeShapeType="1"/>
            </p:cNvSpPr>
            <p:nvPr/>
          </p:nvSpPr>
          <p:spPr bwMode="auto">
            <a:xfrm rot="5400000">
              <a:off x="781944" y="5105400"/>
              <a:ext cx="15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89" name="Line 229"/>
            <p:cNvSpPr>
              <a:spLocks noChangeShapeType="1"/>
            </p:cNvSpPr>
            <p:nvPr/>
          </p:nvSpPr>
          <p:spPr bwMode="auto">
            <a:xfrm rot="7882108">
              <a:off x="648211" y="5103902"/>
              <a:ext cx="152400" cy="1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90" name="Line 230"/>
            <p:cNvSpPr>
              <a:spLocks noChangeShapeType="1"/>
            </p:cNvSpPr>
            <p:nvPr/>
          </p:nvSpPr>
          <p:spPr bwMode="auto">
            <a:xfrm rot="13717892" flipH="1">
              <a:off x="917084" y="5103902"/>
              <a:ext cx="152400" cy="1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891" name="AutoShape 251"/>
            <p:cNvSpPr>
              <a:spLocks noChangeArrowheads="1"/>
            </p:cNvSpPr>
            <p:nvPr/>
          </p:nvSpPr>
          <p:spPr bwMode="auto">
            <a:xfrm>
              <a:off x="628179" y="4996269"/>
              <a:ext cx="589440" cy="225471"/>
            </a:xfrm>
            <a:prstGeom prst="roundRect">
              <a:avLst>
                <a:gd name="adj" fmla="val 25694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02" name="Group 2901"/>
          <p:cNvGrpSpPr/>
          <p:nvPr/>
        </p:nvGrpSpPr>
        <p:grpSpPr>
          <a:xfrm>
            <a:off x="1300390" y="5322020"/>
            <a:ext cx="1334381" cy="786541"/>
            <a:chOff x="6096000" y="5589594"/>
            <a:chExt cx="1334381" cy="786541"/>
          </a:xfrm>
        </p:grpSpPr>
        <p:sp>
          <p:nvSpPr>
            <p:cNvPr id="2903" name="AutoShape 9"/>
            <p:cNvSpPr>
              <a:spLocks noChangeArrowheads="1"/>
            </p:cNvSpPr>
            <p:nvPr/>
          </p:nvSpPr>
          <p:spPr bwMode="auto">
            <a:xfrm>
              <a:off x="6418548" y="55895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4" name="AutoShape 27"/>
            <p:cNvSpPr>
              <a:spLocks noChangeArrowheads="1"/>
            </p:cNvSpPr>
            <p:nvPr/>
          </p:nvSpPr>
          <p:spPr bwMode="auto">
            <a:xfrm>
              <a:off x="6635016" y="55895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5" name="AutoShape 33"/>
            <p:cNvSpPr>
              <a:spLocks noChangeArrowheads="1"/>
            </p:cNvSpPr>
            <p:nvPr/>
          </p:nvSpPr>
          <p:spPr bwMode="auto">
            <a:xfrm>
              <a:off x="6851484" y="55895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6" name="AutoShape 51"/>
            <p:cNvSpPr>
              <a:spLocks noChangeArrowheads="1"/>
            </p:cNvSpPr>
            <p:nvPr/>
          </p:nvSpPr>
          <p:spPr bwMode="auto">
            <a:xfrm>
              <a:off x="7066262" y="55895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7" name="AutoShape 98"/>
            <p:cNvSpPr>
              <a:spLocks noChangeArrowheads="1"/>
            </p:cNvSpPr>
            <p:nvPr/>
          </p:nvSpPr>
          <p:spPr bwMode="auto">
            <a:xfrm>
              <a:off x="6100309" y="6167261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8" name="AutoShape 99"/>
            <p:cNvSpPr>
              <a:spLocks noChangeArrowheads="1"/>
            </p:cNvSpPr>
            <p:nvPr/>
          </p:nvSpPr>
          <p:spPr bwMode="auto">
            <a:xfrm>
              <a:off x="6208543" y="621953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9" name="AutoShape 100"/>
            <p:cNvSpPr>
              <a:spLocks noChangeArrowheads="1"/>
            </p:cNvSpPr>
            <p:nvPr/>
          </p:nvSpPr>
          <p:spPr bwMode="auto">
            <a:xfrm>
              <a:off x="6099232" y="6061756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0" name="AutoShape 101"/>
            <p:cNvSpPr>
              <a:spLocks noChangeArrowheads="1"/>
            </p:cNvSpPr>
            <p:nvPr/>
          </p:nvSpPr>
          <p:spPr bwMode="auto">
            <a:xfrm>
              <a:off x="6207466" y="611403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1" name="AutoShape 102"/>
            <p:cNvSpPr>
              <a:spLocks noChangeArrowheads="1"/>
            </p:cNvSpPr>
            <p:nvPr/>
          </p:nvSpPr>
          <p:spPr bwMode="auto">
            <a:xfrm>
              <a:off x="6097077" y="595625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2" name="AutoShape 103"/>
            <p:cNvSpPr>
              <a:spLocks noChangeArrowheads="1"/>
            </p:cNvSpPr>
            <p:nvPr/>
          </p:nvSpPr>
          <p:spPr bwMode="auto">
            <a:xfrm>
              <a:off x="6206387" y="6009479"/>
              <a:ext cx="141181" cy="104553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3" name="AutoShape 104"/>
            <p:cNvSpPr>
              <a:spLocks noChangeArrowheads="1"/>
            </p:cNvSpPr>
            <p:nvPr/>
          </p:nvSpPr>
          <p:spPr bwMode="auto">
            <a:xfrm>
              <a:off x="6315700" y="616726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4" name="AutoShape 105"/>
            <p:cNvSpPr>
              <a:spLocks noChangeArrowheads="1"/>
            </p:cNvSpPr>
            <p:nvPr/>
          </p:nvSpPr>
          <p:spPr bwMode="auto">
            <a:xfrm>
              <a:off x="6425013" y="621953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5" name="AutoShape 110"/>
            <p:cNvSpPr>
              <a:spLocks noChangeArrowheads="1"/>
            </p:cNvSpPr>
            <p:nvPr/>
          </p:nvSpPr>
          <p:spPr bwMode="auto">
            <a:xfrm>
              <a:off x="6097077" y="5851698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6" name="AutoShape 112"/>
            <p:cNvSpPr>
              <a:spLocks noChangeArrowheads="1"/>
            </p:cNvSpPr>
            <p:nvPr/>
          </p:nvSpPr>
          <p:spPr bwMode="auto">
            <a:xfrm>
              <a:off x="6096000" y="57461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7" name="AutoShape 113"/>
            <p:cNvSpPr>
              <a:spLocks noChangeArrowheads="1"/>
            </p:cNvSpPr>
            <p:nvPr/>
          </p:nvSpPr>
          <p:spPr bwMode="auto">
            <a:xfrm>
              <a:off x="6205312" y="579847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8" name="AutoShape 115"/>
            <p:cNvSpPr>
              <a:spLocks noChangeArrowheads="1"/>
            </p:cNvSpPr>
            <p:nvPr/>
          </p:nvSpPr>
          <p:spPr bwMode="auto">
            <a:xfrm>
              <a:off x="6203157" y="5692967"/>
              <a:ext cx="142256" cy="105504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9" name="AutoShape 117"/>
            <p:cNvSpPr>
              <a:spLocks noChangeArrowheads="1"/>
            </p:cNvSpPr>
            <p:nvPr/>
          </p:nvSpPr>
          <p:spPr bwMode="auto">
            <a:xfrm>
              <a:off x="6421779" y="5903975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0" name="AutoShape 118"/>
            <p:cNvSpPr>
              <a:spLocks noChangeArrowheads="1"/>
            </p:cNvSpPr>
            <p:nvPr/>
          </p:nvSpPr>
          <p:spPr bwMode="auto">
            <a:xfrm>
              <a:off x="6312468" y="57461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1" name="AutoShape 120"/>
            <p:cNvSpPr>
              <a:spLocks noChangeArrowheads="1"/>
            </p:cNvSpPr>
            <p:nvPr/>
          </p:nvSpPr>
          <p:spPr bwMode="auto">
            <a:xfrm>
              <a:off x="6311391" y="5640690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2" name="AutoShape 121"/>
            <p:cNvSpPr>
              <a:spLocks noChangeArrowheads="1"/>
            </p:cNvSpPr>
            <p:nvPr/>
          </p:nvSpPr>
          <p:spPr bwMode="auto">
            <a:xfrm>
              <a:off x="6419625" y="5692967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3" name="AutoShape 122"/>
            <p:cNvSpPr>
              <a:spLocks noChangeArrowheads="1"/>
            </p:cNvSpPr>
            <p:nvPr/>
          </p:nvSpPr>
          <p:spPr bwMode="auto">
            <a:xfrm>
              <a:off x="6533247" y="6167261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4" name="AutoShape 123"/>
            <p:cNvSpPr>
              <a:spLocks noChangeArrowheads="1"/>
            </p:cNvSpPr>
            <p:nvPr/>
          </p:nvSpPr>
          <p:spPr bwMode="auto">
            <a:xfrm>
              <a:off x="6641483" y="621953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5" name="AutoShape 124"/>
            <p:cNvSpPr>
              <a:spLocks noChangeArrowheads="1"/>
            </p:cNvSpPr>
            <p:nvPr/>
          </p:nvSpPr>
          <p:spPr bwMode="auto">
            <a:xfrm>
              <a:off x="6532170" y="6061756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6" name="AutoShape 125"/>
            <p:cNvSpPr>
              <a:spLocks noChangeArrowheads="1"/>
            </p:cNvSpPr>
            <p:nvPr/>
          </p:nvSpPr>
          <p:spPr bwMode="auto">
            <a:xfrm>
              <a:off x="6640404" y="611403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7" name="AutoShape 126"/>
            <p:cNvSpPr>
              <a:spLocks noChangeArrowheads="1"/>
            </p:cNvSpPr>
            <p:nvPr/>
          </p:nvSpPr>
          <p:spPr bwMode="auto">
            <a:xfrm>
              <a:off x="6531091" y="5956252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8" name="AutoShape 127"/>
            <p:cNvSpPr>
              <a:spLocks noChangeArrowheads="1"/>
            </p:cNvSpPr>
            <p:nvPr/>
          </p:nvSpPr>
          <p:spPr bwMode="auto">
            <a:xfrm>
              <a:off x="6639327" y="6009479"/>
              <a:ext cx="141181" cy="104553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9" name="AutoShape 129"/>
            <p:cNvSpPr>
              <a:spLocks noChangeArrowheads="1"/>
            </p:cNvSpPr>
            <p:nvPr/>
          </p:nvSpPr>
          <p:spPr bwMode="auto">
            <a:xfrm>
              <a:off x="6857951" y="621953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0" name="AutoShape 130"/>
            <p:cNvSpPr>
              <a:spLocks noChangeArrowheads="1"/>
            </p:cNvSpPr>
            <p:nvPr/>
          </p:nvSpPr>
          <p:spPr bwMode="auto">
            <a:xfrm>
              <a:off x="6747561" y="6061756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1" name="AutoShape 132"/>
            <p:cNvSpPr>
              <a:spLocks noChangeArrowheads="1"/>
            </p:cNvSpPr>
            <p:nvPr/>
          </p:nvSpPr>
          <p:spPr bwMode="auto">
            <a:xfrm>
              <a:off x="6746484" y="595625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2" name="AutoShape 133"/>
            <p:cNvSpPr>
              <a:spLocks noChangeArrowheads="1"/>
            </p:cNvSpPr>
            <p:nvPr/>
          </p:nvSpPr>
          <p:spPr bwMode="auto">
            <a:xfrm>
              <a:off x="6855795" y="6009479"/>
              <a:ext cx="141181" cy="104553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3" name="AutoShape 134"/>
            <p:cNvSpPr>
              <a:spLocks noChangeArrowheads="1"/>
            </p:cNvSpPr>
            <p:nvPr/>
          </p:nvSpPr>
          <p:spPr bwMode="auto">
            <a:xfrm>
              <a:off x="6531091" y="5851698"/>
              <a:ext cx="141181" cy="104553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4" name="AutoShape 135"/>
            <p:cNvSpPr>
              <a:spLocks noChangeArrowheads="1"/>
            </p:cNvSpPr>
            <p:nvPr/>
          </p:nvSpPr>
          <p:spPr bwMode="auto">
            <a:xfrm>
              <a:off x="6639327" y="590397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5" name="AutoShape 138"/>
            <p:cNvSpPr>
              <a:spLocks noChangeArrowheads="1"/>
            </p:cNvSpPr>
            <p:nvPr/>
          </p:nvSpPr>
          <p:spPr bwMode="auto">
            <a:xfrm>
              <a:off x="6527861" y="5640690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6" name="AutoShape 141"/>
            <p:cNvSpPr>
              <a:spLocks noChangeArrowheads="1"/>
            </p:cNvSpPr>
            <p:nvPr/>
          </p:nvSpPr>
          <p:spPr bwMode="auto">
            <a:xfrm>
              <a:off x="6855795" y="590397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7" name="AutoShape 142"/>
            <p:cNvSpPr>
              <a:spLocks noChangeArrowheads="1"/>
            </p:cNvSpPr>
            <p:nvPr/>
          </p:nvSpPr>
          <p:spPr bwMode="auto">
            <a:xfrm>
              <a:off x="6745406" y="57461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8" name="AutoShape 143"/>
            <p:cNvSpPr>
              <a:spLocks noChangeArrowheads="1"/>
            </p:cNvSpPr>
            <p:nvPr/>
          </p:nvSpPr>
          <p:spPr bwMode="auto">
            <a:xfrm>
              <a:off x="6853640" y="5798471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9" name="AutoShape 144"/>
            <p:cNvSpPr>
              <a:spLocks noChangeArrowheads="1"/>
            </p:cNvSpPr>
            <p:nvPr/>
          </p:nvSpPr>
          <p:spPr bwMode="auto">
            <a:xfrm>
              <a:off x="6744327" y="5640690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0" name="AutoShape 146"/>
            <p:cNvSpPr>
              <a:spLocks noChangeArrowheads="1"/>
            </p:cNvSpPr>
            <p:nvPr/>
          </p:nvSpPr>
          <p:spPr bwMode="auto">
            <a:xfrm>
              <a:off x="6964496" y="6167261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1" name="AutoShape 147"/>
            <p:cNvSpPr>
              <a:spLocks noChangeArrowheads="1"/>
            </p:cNvSpPr>
            <p:nvPr/>
          </p:nvSpPr>
          <p:spPr bwMode="auto">
            <a:xfrm>
              <a:off x="7072730" y="621953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2" name="AutoShape 150"/>
            <p:cNvSpPr>
              <a:spLocks noChangeArrowheads="1"/>
            </p:cNvSpPr>
            <p:nvPr/>
          </p:nvSpPr>
          <p:spPr bwMode="auto">
            <a:xfrm>
              <a:off x="6961263" y="595625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3" name="AutoShape 153"/>
            <p:cNvSpPr>
              <a:spLocks noChangeArrowheads="1"/>
            </p:cNvSpPr>
            <p:nvPr/>
          </p:nvSpPr>
          <p:spPr bwMode="auto">
            <a:xfrm>
              <a:off x="7289200" y="621953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4" name="AutoShape 154"/>
            <p:cNvSpPr>
              <a:spLocks noChangeArrowheads="1"/>
            </p:cNvSpPr>
            <p:nvPr/>
          </p:nvSpPr>
          <p:spPr bwMode="auto">
            <a:xfrm>
              <a:off x="7178808" y="6061756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5" name="AutoShape 155"/>
            <p:cNvSpPr>
              <a:spLocks noChangeArrowheads="1"/>
            </p:cNvSpPr>
            <p:nvPr/>
          </p:nvSpPr>
          <p:spPr bwMode="auto">
            <a:xfrm>
              <a:off x="7287042" y="6114032"/>
              <a:ext cx="142256" cy="105504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6" name="AutoShape 158"/>
            <p:cNvSpPr>
              <a:spLocks noChangeArrowheads="1"/>
            </p:cNvSpPr>
            <p:nvPr/>
          </p:nvSpPr>
          <p:spPr bwMode="auto">
            <a:xfrm>
              <a:off x="6961263" y="5851698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7" name="AutoShape 159"/>
            <p:cNvSpPr>
              <a:spLocks noChangeArrowheads="1"/>
            </p:cNvSpPr>
            <p:nvPr/>
          </p:nvSpPr>
          <p:spPr bwMode="auto">
            <a:xfrm>
              <a:off x="7070574" y="590397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8" name="AutoShape 162"/>
            <p:cNvSpPr>
              <a:spLocks noChangeArrowheads="1"/>
            </p:cNvSpPr>
            <p:nvPr/>
          </p:nvSpPr>
          <p:spPr bwMode="auto">
            <a:xfrm>
              <a:off x="6959107" y="5640690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9" name="AutoShape 163"/>
            <p:cNvSpPr>
              <a:spLocks noChangeArrowheads="1"/>
            </p:cNvSpPr>
            <p:nvPr/>
          </p:nvSpPr>
          <p:spPr bwMode="auto">
            <a:xfrm>
              <a:off x="7067341" y="5692967"/>
              <a:ext cx="142256" cy="105504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0" name="AutoShape 165"/>
            <p:cNvSpPr>
              <a:spLocks noChangeArrowheads="1"/>
            </p:cNvSpPr>
            <p:nvPr/>
          </p:nvSpPr>
          <p:spPr bwMode="auto">
            <a:xfrm>
              <a:off x="7285965" y="5903975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1" name="AutoShape 166"/>
            <p:cNvSpPr>
              <a:spLocks noChangeArrowheads="1"/>
            </p:cNvSpPr>
            <p:nvPr/>
          </p:nvSpPr>
          <p:spPr bwMode="auto">
            <a:xfrm>
              <a:off x="7176654" y="57461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2" name="AutoShape 167"/>
            <p:cNvSpPr>
              <a:spLocks noChangeArrowheads="1"/>
            </p:cNvSpPr>
            <p:nvPr/>
          </p:nvSpPr>
          <p:spPr bwMode="auto">
            <a:xfrm>
              <a:off x="7284886" y="5798471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3" name="AutoShape 168"/>
            <p:cNvSpPr>
              <a:spLocks noChangeArrowheads="1"/>
            </p:cNvSpPr>
            <p:nvPr/>
          </p:nvSpPr>
          <p:spPr bwMode="auto">
            <a:xfrm>
              <a:off x="7175575" y="5640690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4" name="AutoShape 169"/>
            <p:cNvSpPr>
              <a:spLocks noChangeArrowheads="1"/>
            </p:cNvSpPr>
            <p:nvPr/>
          </p:nvSpPr>
          <p:spPr bwMode="auto">
            <a:xfrm>
              <a:off x="7283811" y="5692967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5" name="AutoShape 408"/>
            <p:cNvSpPr>
              <a:spLocks noChangeArrowheads="1"/>
            </p:cNvSpPr>
            <p:nvPr/>
          </p:nvSpPr>
          <p:spPr bwMode="auto">
            <a:xfrm>
              <a:off x="6317858" y="627063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6" name="AutoShape 426"/>
            <p:cNvSpPr>
              <a:spLocks noChangeArrowheads="1"/>
            </p:cNvSpPr>
            <p:nvPr/>
          </p:nvSpPr>
          <p:spPr bwMode="auto">
            <a:xfrm>
              <a:off x="6534324" y="627063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7" name="AutoShape 432"/>
            <p:cNvSpPr>
              <a:spLocks noChangeArrowheads="1"/>
            </p:cNvSpPr>
            <p:nvPr/>
          </p:nvSpPr>
          <p:spPr bwMode="auto">
            <a:xfrm>
              <a:off x="6750794" y="627063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8" name="AutoShape 450"/>
            <p:cNvSpPr>
              <a:spLocks noChangeArrowheads="1"/>
            </p:cNvSpPr>
            <p:nvPr/>
          </p:nvSpPr>
          <p:spPr bwMode="auto">
            <a:xfrm>
              <a:off x="6965572" y="627063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9" name="AutoShape 456"/>
            <p:cNvSpPr>
              <a:spLocks noChangeArrowheads="1"/>
            </p:cNvSpPr>
            <p:nvPr/>
          </p:nvSpPr>
          <p:spPr bwMode="auto">
            <a:xfrm>
              <a:off x="7182042" y="627063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0" name="AutoShape 160"/>
            <p:cNvSpPr>
              <a:spLocks noChangeArrowheads="1"/>
            </p:cNvSpPr>
            <p:nvPr/>
          </p:nvSpPr>
          <p:spPr bwMode="auto">
            <a:xfrm>
              <a:off x="6960184" y="5746194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1" name="AutoShape 161"/>
            <p:cNvSpPr>
              <a:spLocks noChangeArrowheads="1"/>
            </p:cNvSpPr>
            <p:nvPr/>
          </p:nvSpPr>
          <p:spPr bwMode="auto">
            <a:xfrm>
              <a:off x="7069495" y="579847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2" name="AutoShape 111"/>
            <p:cNvSpPr>
              <a:spLocks noChangeArrowheads="1"/>
            </p:cNvSpPr>
            <p:nvPr/>
          </p:nvSpPr>
          <p:spPr bwMode="auto">
            <a:xfrm>
              <a:off x="6206387" y="5903975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3" name="AutoShape 116"/>
            <p:cNvSpPr>
              <a:spLocks noChangeArrowheads="1"/>
            </p:cNvSpPr>
            <p:nvPr/>
          </p:nvSpPr>
          <p:spPr bwMode="auto">
            <a:xfrm>
              <a:off x="6313545" y="5851698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4" name="AutoShape 106"/>
            <p:cNvSpPr>
              <a:spLocks noChangeArrowheads="1"/>
            </p:cNvSpPr>
            <p:nvPr/>
          </p:nvSpPr>
          <p:spPr bwMode="auto">
            <a:xfrm>
              <a:off x="6314623" y="6061756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5" name="AutoShape 107"/>
            <p:cNvSpPr>
              <a:spLocks noChangeArrowheads="1"/>
            </p:cNvSpPr>
            <p:nvPr/>
          </p:nvSpPr>
          <p:spPr bwMode="auto">
            <a:xfrm>
              <a:off x="6422857" y="6114032"/>
              <a:ext cx="142256" cy="105504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6" name="AutoShape 108"/>
            <p:cNvSpPr>
              <a:spLocks noChangeArrowheads="1"/>
            </p:cNvSpPr>
            <p:nvPr/>
          </p:nvSpPr>
          <p:spPr bwMode="auto">
            <a:xfrm>
              <a:off x="6313545" y="595625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7" name="AutoShape 109"/>
            <p:cNvSpPr>
              <a:spLocks noChangeArrowheads="1"/>
            </p:cNvSpPr>
            <p:nvPr/>
          </p:nvSpPr>
          <p:spPr bwMode="auto">
            <a:xfrm>
              <a:off x="6421779" y="6009479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8" name="AutoShape 119"/>
            <p:cNvSpPr>
              <a:spLocks noChangeArrowheads="1"/>
            </p:cNvSpPr>
            <p:nvPr/>
          </p:nvSpPr>
          <p:spPr bwMode="auto">
            <a:xfrm>
              <a:off x="6420704" y="5798471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9" name="AutoShape 128"/>
            <p:cNvSpPr>
              <a:spLocks noChangeArrowheads="1"/>
            </p:cNvSpPr>
            <p:nvPr/>
          </p:nvSpPr>
          <p:spPr bwMode="auto">
            <a:xfrm>
              <a:off x="6748640" y="6167261"/>
              <a:ext cx="142256" cy="105504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0" name="AutoShape 131"/>
            <p:cNvSpPr>
              <a:spLocks noChangeArrowheads="1"/>
            </p:cNvSpPr>
            <p:nvPr/>
          </p:nvSpPr>
          <p:spPr bwMode="auto">
            <a:xfrm>
              <a:off x="6856872" y="611403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" name="AutoShape 136"/>
            <p:cNvSpPr>
              <a:spLocks noChangeArrowheads="1"/>
            </p:cNvSpPr>
            <p:nvPr/>
          </p:nvSpPr>
          <p:spPr bwMode="auto">
            <a:xfrm>
              <a:off x="6528936" y="5746194"/>
              <a:ext cx="142256" cy="105504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2" name="AutoShape 137"/>
            <p:cNvSpPr>
              <a:spLocks noChangeArrowheads="1"/>
            </p:cNvSpPr>
            <p:nvPr/>
          </p:nvSpPr>
          <p:spPr bwMode="auto">
            <a:xfrm>
              <a:off x="6638249" y="579847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3" name="AutoShape 139"/>
            <p:cNvSpPr>
              <a:spLocks noChangeArrowheads="1"/>
            </p:cNvSpPr>
            <p:nvPr/>
          </p:nvSpPr>
          <p:spPr bwMode="auto">
            <a:xfrm>
              <a:off x="6637170" y="5692967"/>
              <a:ext cx="141181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4" name="AutoShape 140"/>
            <p:cNvSpPr>
              <a:spLocks noChangeArrowheads="1"/>
            </p:cNvSpPr>
            <p:nvPr/>
          </p:nvSpPr>
          <p:spPr bwMode="auto">
            <a:xfrm>
              <a:off x="6746484" y="5851698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" name="AutoShape 145"/>
            <p:cNvSpPr>
              <a:spLocks noChangeArrowheads="1"/>
            </p:cNvSpPr>
            <p:nvPr/>
          </p:nvSpPr>
          <p:spPr bwMode="auto">
            <a:xfrm>
              <a:off x="6852563" y="5692967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6" name="AutoShape 148"/>
            <p:cNvSpPr>
              <a:spLocks noChangeArrowheads="1"/>
            </p:cNvSpPr>
            <p:nvPr/>
          </p:nvSpPr>
          <p:spPr bwMode="auto">
            <a:xfrm>
              <a:off x="6963417" y="6061756"/>
              <a:ext cx="141177" cy="10550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7" name="AutoShape 149"/>
            <p:cNvSpPr>
              <a:spLocks noChangeArrowheads="1"/>
            </p:cNvSpPr>
            <p:nvPr/>
          </p:nvSpPr>
          <p:spPr bwMode="auto">
            <a:xfrm>
              <a:off x="7071651" y="611403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8" name="AutoShape 151"/>
            <p:cNvSpPr>
              <a:spLocks noChangeArrowheads="1"/>
            </p:cNvSpPr>
            <p:nvPr/>
          </p:nvSpPr>
          <p:spPr bwMode="auto">
            <a:xfrm>
              <a:off x="7070574" y="6009479"/>
              <a:ext cx="141181" cy="104553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" name="AutoShape 152"/>
            <p:cNvSpPr>
              <a:spLocks noChangeArrowheads="1"/>
            </p:cNvSpPr>
            <p:nvPr/>
          </p:nvSpPr>
          <p:spPr bwMode="auto">
            <a:xfrm>
              <a:off x="7179887" y="6167261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" name="AutoShape 156"/>
            <p:cNvSpPr>
              <a:spLocks noChangeArrowheads="1"/>
            </p:cNvSpPr>
            <p:nvPr/>
          </p:nvSpPr>
          <p:spPr bwMode="auto">
            <a:xfrm>
              <a:off x="7177731" y="5956252"/>
              <a:ext cx="141177" cy="10550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1" name="AutoShape 157"/>
            <p:cNvSpPr>
              <a:spLocks noChangeArrowheads="1"/>
            </p:cNvSpPr>
            <p:nvPr/>
          </p:nvSpPr>
          <p:spPr bwMode="auto">
            <a:xfrm>
              <a:off x="7285965" y="6009479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2" name="AutoShape 164"/>
            <p:cNvSpPr>
              <a:spLocks noChangeArrowheads="1"/>
            </p:cNvSpPr>
            <p:nvPr/>
          </p:nvSpPr>
          <p:spPr bwMode="auto">
            <a:xfrm>
              <a:off x="7177731" y="5851698"/>
              <a:ext cx="141177" cy="104553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3" name="Oval 236"/>
            <p:cNvSpPr>
              <a:spLocks noChangeArrowheads="1"/>
            </p:cNvSpPr>
            <p:nvPr/>
          </p:nvSpPr>
          <p:spPr bwMode="auto">
            <a:xfrm rot="19101987">
              <a:off x="6186936" y="5769305"/>
              <a:ext cx="248908" cy="248908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84" name="Oval 236"/>
            <p:cNvSpPr>
              <a:spLocks noChangeArrowheads="1"/>
            </p:cNvSpPr>
            <p:nvPr/>
          </p:nvSpPr>
          <p:spPr bwMode="auto">
            <a:xfrm rot="19101987">
              <a:off x="6941252" y="5725781"/>
              <a:ext cx="248908" cy="248908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985" name="Group 2984"/>
            <p:cNvGrpSpPr/>
            <p:nvPr/>
          </p:nvGrpSpPr>
          <p:grpSpPr>
            <a:xfrm>
              <a:off x="6273015" y="5744923"/>
              <a:ext cx="1084895" cy="525463"/>
              <a:chOff x="5843944" y="6253839"/>
              <a:chExt cx="1084895" cy="525463"/>
            </a:xfrm>
            <a:noFill/>
          </p:grpSpPr>
          <p:sp>
            <p:nvSpPr>
              <p:cNvPr id="2986" name="Freeform 161"/>
              <p:cNvSpPr>
                <a:spLocks/>
              </p:cNvSpPr>
              <p:nvPr/>
            </p:nvSpPr>
            <p:spPr bwMode="auto">
              <a:xfrm>
                <a:off x="5885852" y="6253839"/>
                <a:ext cx="1042987" cy="522288"/>
              </a:xfrm>
              <a:custGeom>
                <a:avLst/>
                <a:gdLst>
                  <a:gd name="T0" fmla="*/ 548 w 657"/>
                  <a:gd name="T1" fmla="*/ 329 h 329"/>
                  <a:gd name="T2" fmla="*/ 648 w 657"/>
                  <a:gd name="T3" fmla="*/ 198 h 329"/>
                  <a:gd name="T4" fmla="*/ 599 w 657"/>
                  <a:gd name="T5" fmla="*/ 145 h 329"/>
                  <a:gd name="T6" fmla="*/ 566 w 657"/>
                  <a:gd name="T7" fmla="*/ 90 h 329"/>
                  <a:gd name="T8" fmla="*/ 475 w 657"/>
                  <a:gd name="T9" fmla="*/ 69 h 329"/>
                  <a:gd name="T10" fmla="*/ 421 w 657"/>
                  <a:gd name="T11" fmla="*/ 21 h 329"/>
                  <a:gd name="T12" fmla="*/ 275 w 657"/>
                  <a:gd name="T13" fmla="*/ 0 h 329"/>
                  <a:gd name="T14" fmla="*/ 145 w 657"/>
                  <a:gd name="T15" fmla="*/ 25 h 329"/>
                  <a:gd name="T16" fmla="*/ 109 w 657"/>
                  <a:gd name="T17" fmla="*/ 83 h 329"/>
                  <a:gd name="T18" fmla="*/ 0 w 657"/>
                  <a:gd name="T19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7" h="329">
                    <a:moveTo>
                      <a:pt x="548" y="329"/>
                    </a:moveTo>
                    <a:cubicBezTo>
                      <a:pt x="563" y="308"/>
                      <a:pt x="639" y="228"/>
                      <a:pt x="648" y="198"/>
                    </a:cubicBezTo>
                    <a:cubicBezTo>
                      <a:pt x="657" y="168"/>
                      <a:pt x="615" y="163"/>
                      <a:pt x="599" y="145"/>
                    </a:cubicBezTo>
                    <a:cubicBezTo>
                      <a:pt x="584" y="127"/>
                      <a:pt x="587" y="101"/>
                      <a:pt x="566" y="90"/>
                    </a:cubicBezTo>
                    <a:cubicBezTo>
                      <a:pt x="545" y="78"/>
                      <a:pt x="500" y="81"/>
                      <a:pt x="475" y="69"/>
                    </a:cubicBezTo>
                    <a:cubicBezTo>
                      <a:pt x="451" y="58"/>
                      <a:pt x="454" y="32"/>
                      <a:pt x="421" y="21"/>
                    </a:cubicBezTo>
                    <a:cubicBezTo>
                      <a:pt x="388" y="9"/>
                      <a:pt x="321" y="0"/>
                      <a:pt x="275" y="0"/>
                    </a:cubicBezTo>
                    <a:cubicBezTo>
                      <a:pt x="230" y="0"/>
                      <a:pt x="173" y="12"/>
                      <a:pt x="145" y="25"/>
                    </a:cubicBezTo>
                    <a:cubicBezTo>
                      <a:pt x="118" y="39"/>
                      <a:pt x="133" y="73"/>
                      <a:pt x="109" y="83"/>
                    </a:cubicBezTo>
                    <a:cubicBezTo>
                      <a:pt x="85" y="93"/>
                      <a:pt x="23" y="86"/>
                      <a:pt x="0" y="87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7" name="Freeform 162"/>
              <p:cNvSpPr>
                <a:spLocks/>
              </p:cNvSpPr>
              <p:nvPr/>
            </p:nvSpPr>
            <p:spPr bwMode="auto">
              <a:xfrm>
                <a:off x="5843944" y="6391952"/>
                <a:ext cx="287338" cy="307975"/>
              </a:xfrm>
              <a:custGeom>
                <a:avLst/>
                <a:gdLst>
                  <a:gd name="T0" fmla="*/ 60 w 60"/>
                  <a:gd name="T1" fmla="*/ 84 h 84"/>
                  <a:gd name="T2" fmla="*/ 33 w 60"/>
                  <a:gd name="T3" fmla="*/ 60 h 84"/>
                  <a:gd name="T4" fmla="*/ 6 w 60"/>
                  <a:gd name="T5" fmla="*/ 40 h 84"/>
                  <a:gd name="T6" fmla="*/ 0 w 60"/>
                  <a:gd name="T7" fmla="*/ 13 h 84"/>
                  <a:gd name="T8" fmla="*/ 9 w 60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4">
                    <a:moveTo>
                      <a:pt x="60" y="84"/>
                    </a:moveTo>
                    <a:cubicBezTo>
                      <a:pt x="55" y="80"/>
                      <a:pt x="42" y="67"/>
                      <a:pt x="33" y="60"/>
                    </a:cubicBezTo>
                    <a:cubicBezTo>
                      <a:pt x="24" y="53"/>
                      <a:pt x="11" y="48"/>
                      <a:pt x="6" y="40"/>
                    </a:cubicBezTo>
                    <a:cubicBezTo>
                      <a:pt x="1" y="32"/>
                      <a:pt x="0" y="20"/>
                      <a:pt x="0" y="13"/>
                    </a:cubicBezTo>
                    <a:cubicBezTo>
                      <a:pt x="0" y="6"/>
                      <a:pt x="7" y="3"/>
                      <a:pt x="9" y="0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8" name="Freeform 163"/>
              <p:cNvSpPr>
                <a:spLocks/>
              </p:cNvSpPr>
              <p:nvPr/>
            </p:nvSpPr>
            <p:spPr bwMode="auto">
              <a:xfrm>
                <a:off x="6260502" y="6315752"/>
                <a:ext cx="173037" cy="87312"/>
              </a:xfrm>
              <a:custGeom>
                <a:avLst/>
                <a:gdLst>
                  <a:gd name="T0" fmla="*/ 36 w 36"/>
                  <a:gd name="T1" fmla="*/ 24 h 24"/>
                  <a:gd name="T2" fmla="*/ 28 w 36"/>
                  <a:gd name="T3" fmla="*/ 10 h 24"/>
                  <a:gd name="T4" fmla="*/ 13 w 36"/>
                  <a:gd name="T5" fmla="*/ 1 h 24"/>
                  <a:gd name="T6" fmla="*/ 0 w 36"/>
                  <a:gd name="T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24"/>
                    </a:moveTo>
                    <a:cubicBezTo>
                      <a:pt x="35" y="22"/>
                      <a:pt x="32" y="14"/>
                      <a:pt x="28" y="10"/>
                    </a:cubicBezTo>
                    <a:cubicBezTo>
                      <a:pt x="24" y="6"/>
                      <a:pt x="18" y="0"/>
                      <a:pt x="13" y="1"/>
                    </a:cubicBezTo>
                    <a:cubicBezTo>
                      <a:pt x="8" y="2"/>
                      <a:pt x="3" y="13"/>
                      <a:pt x="0" y="16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9" name="Freeform 164"/>
              <p:cNvSpPr>
                <a:spLocks/>
              </p:cNvSpPr>
              <p:nvPr/>
            </p:nvSpPr>
            <p:spPr bwMode="auto">
              <a:xfrm>
                <a:off x="6689604" y="6539589"/>
                <a:ext cx="85725" cy="239713"/>
              </a:xfrm>
              <a:custGeom>
                <a:avLst/>
                <a:gdLst>
                  <a:gd name="T0" fmla="*/ 12 w 18"/>
                  <a:gd name="T1" fmla="*/ 66 h 66"/>
                  <a:gd name="T2" fmla="*/ 9 w 18"/>
                  <a:gd name="T3" fmla="*/ 30 h 66"/>
                  <a:gd name="T4" fmla="*/ 17 w 18"/>
                  <a:gd name="T5" fmla="*/ 12 h 66"/>
                  <a:gd name="T6" fmla="*/ 0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2" y="66"/>
                    </a:moveTo>
                    <a:cubicBezTo>
                      <a:pt x="12" y="60"/>
                      <a:pt x="8" y="39"/>
                      <a:pt x="9" y="30"/>
                    </a:cubicBezTo>
                    <a:cubicBezTo>
                      <a:pt x="10" y="21"/>
                      <a:pt x="18" y="17"/>
                      <a:pt x="17" y="12"/>
                    </a:cubicBezTo>
                    <a:cubicBezTo>
                      <a:pt x="16" y="7"/>
                      <a:pt x="4" y="2"/>
                      <a:pt x="0" y="0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0" name="Freeform 165"/>
              <p:cNvSpPr>
                <a:spLocks/>
              </p:cNvSpPr>
              <p:nvPr/>
            </p:nvSpPr>
            <p:spPr bwMode="auto">
              <a:xfrm>
                <a:off x="5866802" y="6418939"/>
                <a:ext cx="139700" cy="104775"/>
              </a:xfrm>
              <a:custGeom>
                <a:avLst/>
                <a:gdLst>
                  <a:gd name="T0" fmla="*/ 0 w 29"/>
                  <a:gd name="T1" fmla="*/ 29 h 29"/>
                  <a:gd name="T2" fmla="*/ 24 w 29"/>
                  <a:gd name="T3" fmla="*/ 20 h 29"/>
                  <a:gd name="T4" fmla="*/ 28 w 29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9">
                    <a:moveTo>
                      <a:pt x="0" y="29"/>
                    </a:moveTo>
                    <a:cubicBezTo>
                      <a:pt x="4" y="28"/>
                      <a:pt x="19" y="25"/>
                      <a:pt x="24" y="20"/>
                    </a:cubicBezTo>
                    <a:cubicBezTo>
                      <a:pt x="29" y="15"/>
                      <a:pt x="27" y="4"/>
                      <a:pt x="28" y="0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1" name="Freeform 166"/>
              <p:cNvSpPr>
                <a:spLocks/>
              </p:cNvSpPr>
              <p:nvPr/>
            </p:nvSpPr>
            <p:spPr bwMode="auto">
              <a:xfrm>
                <a:off x="6352577" y="6601502"/>
                <a:ext cx="258762" cy="115887"/>
              </a:xfrm>
              <a:custGeom>
                <a:avLst/>
                <a:gdLst>
                  <a:gd name="T0" fmla="*/ 0 w 54"/>
                  <a:gd name="T1" fmla="*/ 25 h 32"/>
                  <a:gd name="T2" fmla="*/ 38 w 54"/>
                  <a:gd name="T3" fmla="*/ 28 h 32"/>
                  <a:gd name="T4" fmla="*/ 54 w 54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32">
                    <a:moveTo>
                      <a:pt x="0" y="25"/>
                    </a:moveTo>
                    <a:cubicBezTo>
                      <a:pt x="6" y="26"/>
                      <a:pt x="29" y="32"/>
                      <a:pt x="38" y="28"/>
                    </a:cubicBezTo>
                    <a:cubicBezTo>
                      <a:pt x="47" y="24"/>
                      <a:pt x="51" y="6"/>
                      <a:pt x="54" y="0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2" name="Freeform 167"/>
              <p:cNvSpPr>
                <a:spLocks/>
              </p:cNvSpPr>
              <p:nvPr/>
            </p:nvSpPr>
            <p:spPr bwMode="auto">
              <a:xfrm>
                <a:off x="5957289" y="6582452"/>
                <a:ext cx="217488" cy="33337"/>
              </a:xfrm>
              <a:custGeom>
                <a:avLst/>
                <a:gdLst>
                  <a:gd name="T0" fmla="*/ 0 w 45"/>
                  <a:gd name="T1" fmla="*/ 0 h 9"/>
                  <a:gd name="T2" fmla="*/ 24 w 45"/>
                  <a:gd name="T3" fmla="*/ 8 h 9"/>
                  <a:gd name="T4" fmla="*/ 45 w 45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9">
                    <a:moveTo>
                      <a:pt x="0" y="0"/>
                    </a:moveTo>
                    <a:cubicBezTo>
                      <a:pt x="4" y="1"/>
                      <a:pt x="17" y="7"/>
                      <a:pt x="24" y="8"/>
                    </a:cubicBezTo>
                    <a:cubicBezTo>
                      <a:pt x="31" y="9"/>
                      <a:pt x="41" y="7"/>
                      <a:pt x="45" y="6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3" name="Freeform 168"/>
              <p:cNvSpPr>
                <a:spLocks/>
              </p:cNvSpPr>
              <p:nvPr/>
            </p:nvSpPr>
            <p:spPr bwMode="auto">
              <a:xfrm>
                <a:off x="6308127" y="6382427"/>
                <a:ext cx="82550" cy="14287"/>
              </a:xfrm>
              <a:custGeom>
                <a:avLst/>
                <a:gdLst>
                  <a:gd name="T0" fmla="*/ 0 w 17"/>
                  <a:gd name="T1" fmla="*/ 0 h 4"/>
                  <a:gd name="T2" fmla="*/ 17 w 17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4">
                    <a:moveTo>
                      <a:pt x="0" y="0"/>
                    </a:moveTo>
                    <a:cubicBezTo>
                      <a:pt x="3" y="0"/>
                      <a:pt x="14" y="3"/>
                      <a:pt x="17" y="4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994" name="AutoShape 222"/>
          <p:cNvCxnSpPr>
            <a:cxnSpLocks noChangeShapeType="1"/>
            <a:stCxn id="2987" idx="3"/>
            <a:endCxn id="2884" idx="4"/>
          </p:cNvCxnSpPr>
          <p:nvPr/>
        </p:nvCxnSpPr>
        <p:spPr bwMode="auto">
          <a:xfrm flipH="1" flipV="1">
            <a:off x="780540" y="5077716"/>
            <a:ext cx="696865" cy="585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5" name="AutoShape 223"/>
          <p:cNvCxnSpPr>
            <a:cxnSpLocks noChangeShapeType="1"/>
            <a:endCxn id="2866" idx="4"/>
          </p:cNvCxnSpPr>
          <p:nvPr/>
        </p:nvCxnSpPr>
        <p:spPr bwMode="auto">
          <a:xfrm flipV="1">
            <a:off x="1590907" y="5077716"/>
            <a:ext cx="115530" cy="5722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6" name="AutoShape 224"/>
          <p:cNvCxnSpPr>
            <a:cxnSpLocks noChangeShapeType="1"/>
            <a:endCxn id="2875" idx="4"/>
          </p:cNvCxnSpPr>
          <p:nvPr/>
        </p:nvCxnSpPr>
        <p:spPr bwMode="auto">
          <a:xfrm flipV="1">
            <a:off x="2187803" y="5077716"/>
            <a:ext cx="434408" cy="47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7" name="Group 2996"/>
          <p:cNvGrpSpPr/>
          <p:nvPr/>
        </p:nvGrpSpPr>
        <p:grpSpPr>
          <a:xfrm>
            <a:off x="617149" y="4157827"/>
            <a:ext cx="179388" cy="179387"/>
            <a:chOff x="1565275" y="2332038"/>
            <a:chExt cx="179388" cy="179387"/>
          </a:xfrm>
        </p:grpSpPr>
        <p:sp>
          <p:nvSpPr>
            <p:cNvPr id="2998" name="Oval 128"/>
            <p:cNvSpPr>
              <a:spLocks noChangeArrowheads="1"/>
            </p:cNvSpPr>
            <p:nvPr/>
          </p:nvSpPr>
          <p:spPr bwMode="auto">
            <a:xfrm>
              <a:off x="1565275" y="2332038"/>
              <a:ext cx="179388" cy="179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99" name="Line 129"/>
            <p:cNvSpPr>
              <a:spLocks noChangeShapeType="1"/>
            </p:cNvSpPr>
            <p:nvPr/>
          </p:nvSpPr>
          <p:spPr bwMode="auto">
            <a:xfrm>
              <a:off x="1655763" y="2332038"/>
              <a:ext cx="0" cy="179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0" name="Group 2999"/>
          <p:cNvGrpSpPr/>
          <p:nvPr/>
        </p:nvGrpSpPr>
        <p:grpSpPr>
          <a:xfrm>
            <a:off x="845749" y="4157827"/>
            <a:ext cx="179388" cy="179387"/>
            <a:chOff x="1793875" y="2332038"/>
            <a:chExt cx="179388" cy="179387"/>
          </a:xfrm>
        </p:grpSpPr>
        <p:sp>
          <p:nvSpPr>
            <p:cNvPr id="3001" name="Oval 130"/>
            <p:cNvSpPr>
              <a:spLocks noChangeArrowheads="1"/>
            </p:cNvSpPr>
            <p:nvPr/>
          </p:nvSpPr>
          <p:spPr bwMode="auto">
            <a:xfrm rot="19101987">
              <a:off x="1793875" y="2332038"/>
              <a:ext cx="179388" cy="179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02" name="Line 131"/>
            <p:cNvSpPr>
              <a:spLocks noChangeShapeType="1"/>
            </p:cNvSpPr>
            <p:nvPr/>
          </p:nvSpPr>
          <p:spPr bwMode="auto">
            <a:xfrm rot="19120983">
              <a:off x="1884363" y="2332038"/>
              <a:ext cx="0" cy="179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3" name="Group 3002"/>
          <p:cNvGrpSpPr/>
          <p:nvPr/>
        </p:nvGrpSpPr>
        <p:grpSpPr>
          <a:xfrm>
            <a:off x="609212" y="4393227"/>
            <a:ext cx="180182" cy="179387"/>
            <a:chOff x="1108075" y="2332038"/>
            <a:chExt cx="180182" cy="179387"/>
          </a:xfrm>
        </p:grpSpPr>
        <p:sp>
          <p:nvSpPr>
            <p:cNvPr id="3004" name="Oval 132"/>
            <p:cNvSpPr>
              <a:spLocks noChangeArrowheads="1"/>
            </p:cNvSpPr>
            <p:nvPr/>
          </p:nvSpPr>
          <p:spPr bwMode="auto">
            <a:xfrm rot="5400000">
              <a:off x="1108075" y="2332038"/>
              <a:ext cx="179387" cy="1793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05" name="Line 133"/>
            <p:cNvSpPr>
              <a:spLocks noChangeShapeType="1"/>
            </p:cNvSpPr>
            <p:nvPr/>
          </p:nvSpPr>
          <p:spPr bwMode="auto">
            <a:xfrm rot="5400000">
              <a:off x="1198563" y="2332038"/>
              <a:ext cx="0" cy="179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6" name="Group 3005"/>
          <p:cNvGrpSpPr/>
          <p:nvPr/>
        </p:nvGrpSpPr>
        <p:grpSpPr>
          <a:xfrm>
            <a:off x="837812" y="4393227"/>
            <a:ext cx="179388" cy="179387"/>
            <a:chOff x="1336675" y="2332038"/>
            <a:chExt cx="179388" cy="179387"/>
          </a:xfrm>
        </p:grpSpPr>
        <p:sp>
          <p:nvSpPr>
            <p:cNvPr id="3007" name="Oval 134"/>
            <p:cNvSpPr>
              <a:spLocks noChangeArrowheads="1"/>
            </p:cNvSpPr>
            <p:nvPr/>
          </p:nvSpPr>
          <p:spPr bwMode="auto">
            <a:xfrm rot="2700000">
              <a:off x="1336675" y="2332038"/>
              <a:ext cx="179387" cy="1793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08" name="Line 135"/>
            <p:cNvSpPr>
              <a:spLocks noChangeShapeType="1"/>
            </p:cNvSpPr>
            <p:nvPr/>
          </p:nvSpPr>
          <p:spPr bwMode="auto">
            <a:xfrm rot="2670529">
              <a:off x="1427163" y="2332038"/>
              <a:ext cx="0" cy="179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09" name="Text Box 179"/>
          <p:cNvSpPr txBox="1">
            <a:spLocks noChangeArrowheads="1"/>
          </p:cNvSpPr>
          <p:nvPr/>
        </p:nvSpPr>
        <p:spPr bwMode="auto">
          <a:xfrm>
            <a:off x="315468" y="4222210"/>
            <a:ext cx="1330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C1</a:t>
            </a:r>
          </a:p>
        </p:txBody>
      </p:sp>
      <p:grpSp>
        <p:nvGrpSpPr>
          <p:cNvPr id="3012" name="Group 642"/>
          <p:cNvGrpSpPr>
            <a:grpSpLocks/>
          </p:cNvGrpSpPr>
          <p:nvPr/>
        </p:nvGrpSpPr>
        <p:grpSpPr bwMode="auto">
          <a:xfrm>
            <a:off x="1612095" y="4261015"/>
            <a:ext cx="182563" cy="30162"/>
            <a:chOff x="413" y="893"/>
            <a:chExt cx="115" cy="19"/>
          </a:xfrm>
        </p:grpSpPr>
        <p:sp>
          <p:nvSpPr>
            <p:cNvPr id="3013" name="Oval 643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4" name="Oval 644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5" name="Oval 645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17" name="Group 3016"/>
          <p:cNvGrpSpPr/>
          <p:nvPr/>
        </p:nvGrpSpPr>
        <p:grpSpPr>
          <a:xfrm>
            <a:off x="1065777" y="4387831"/>
            <a:ext cx="187960" cy="187958"/>
            <a:chOff x="8458199" y="838200"/>
            <a:chExt cx="330045" cy="330043"/>
          </a:xfrm>
        </p:grpSpPr>
        <p:sp>
          <p:nvSpPr>
            <p:cNvPr id="3018" name="Oval 160"/>
            <p:cNvSpPr>
              <a:spLocks noChangeArrowheads="1"/>
            </p:cNvSpPr>
            <p:nvPr/>
          </p:nvSpPr>
          <p:spPr bwMode="auto">
            <a:xfrm>
              <a:off x="8458199" y="838200"/>
              <a:ext cx="330045" cy="330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9" name="Line 161"/>
            <p:cNvSpPr>
              <a:spLocks noChangeShapeType="1"/>
            </p:cNvSpPr>
            <p:nvPr/>
          </p:nvSpPr>
          <p:spPr bwMode="auto">
            <a:xfrm flipH="1">
              <a:off x="8624681" y="1002119"/>
              <a:ext cx="981" cy="1600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0" name="Line 1573"/>
            <p:cNvSpPr>
              <a:spLocks noChangeShapeType="1"/>
            </p:cNvSpPr>
            <p:nvPr/>
          </p:nvSpPr>
          <p:spPr bwMode="auto">
            <a:xfrm flipV="1">
              <a:off x="8611685" y="1002843"/>
              <a:ext cx="1752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21" name="Group 3020"/>
          <p:cNvGrpSpPr/>
          <p:nvPr/>
        </p:nvGrpSpPr>
        <p:grpSpPr>
          <a:xfrm>
            <a:off x="1295925" y="4390748"/>
            <a:ext cx="166357" cy="185041"/>
            <a:chOff x="3128376" y="4202574"/>
            <a:chExt cx="202294" cy="217025"/>
          </a:xfrm>
        </p:grpSpPr>
        <p:sp>
          <p:nvSpPr>
            <p:cNvPr id="3022" name="Oval 3021"/>
            <p:cNvSpPr/>
            <p:nvPr/>
          </p:nvSpPr>
          <p:spPr>
            <a:xfrm rot="5400000">
              <a:off x="3121010" y="4209940"/>
              <a:ext cx="217025" cy="2022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23" name="Line 228"/>
            <p:cNvSpPr>
              <a:spLocks noChangeShapeType="1"/>
            </p:cNvSpPr>
            <p:nvPr/>
          </p:nvSpPr>
          <p:spPr bwMode="auto">
            <a:xfrm rot="10800000">
              <a:off x="3149840" y="4307871"/>
              <a:ext cx="165931" cy="0"/>
            </a:xfrm>
            <a:prstGeom prst="line">
              <a:avLst/>
            </a:prstGeom>
            <a:noFill/>
            <a:ln w="12700">
              <a:solidFill>
                <a:srgbClr val="9933FF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24" name="Line 228"/>
            <p:cNvSpPr>
              <a:spLocks noChangeShapeType="1"/>
            </p:cNvSpPr>
            <p:nvPr/>
          </p:nvSpPr>
          <p:spPr bwMode="auto">
            <a:xfrm rot="5400000">
              <a:off x="3125950" y="4312604"/>
              <a:ext cx="209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25" name="Group 3024"/>
          <p:cNvGrpSpPr/>
          <p:nvPr/>
        </p:nvGrpSpPr>
        <p:grpSpPr>
          <a:xfrm flipH="1">
            <a:off x="1315980" y="4152173"/>
            <a:ext cx="166357" cy="185041"/>
            <a:chOff x="3128376" y="4202574"/>
            <a:chExt cx="202294" cy="217025"/>
          </a:xfrm>
        </p:grpSpPr>
        <p:sp>
          <p:nvSpPr>
            <p:cNvPr id="3026" name="Oval 3025"/>
            <p:cNvSpPr/>
            <p:nvPr/>
          </p:nvSpPr>
          <p:spPr>
            <a:xfrm rot="5400000">
              <a:off x="3121010" y="4209940"/>
              <a:ext cx="217025" cy="2022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27" name="Line 228"/>
            <p:cNvSpPr>
              <a:spLocks noChangeShapeType="1"/>
            </p:cNvSpPr>
            <p:nvPr/>
          </p:nvSpPr>
          <p:spPr bwMode="auto">
            <a:xfrm rot="10800000">
              <a:off x="3149840" y="4307871"/>
              <a:ext cx="165931" cy="0"/>
            </a:xfrm>
            <a:prstGeom prst="line">
              <a:avLst/>
            </a:prstGeom>
            <a:noFill/>
            <a:ln w="12700">
              <a:solidFill>
                <a:srgbClr val="9933FF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28" name="Line 228"/>
            <p:cNvSpPr>
              <a:spLocks noChangeShapeType="1"/>
            </p:cNvSpPr>
            <p:nvPr/>
          </p:nvSpPr>
          <p:spPr bwMode="auto">
            <a:xfrm rot="5400000">
              <a:off x="3125950" y="4312604"/>
              <a:ext cx="209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29" name="Group 3028"/>
          <p:cNvGrpSpPr/>
          <p:nvPr/>
        </p:nvGrpSpPr>
        <p:grpSpPr>
          <a:xfrm rot="10800000">
            <a:off x="1065777" y="4149256"/>
            <a:ext cx="187960" cy="187958"/>
            <a:chOff x="8458199" y="838200"/>
            <a:chExt cx="330045" cy="330043"/>
          </a:xfrm>
        </p:grpSpPr>
        <p:sp>
          <p:nvSpPr>
            <p:cNvPr id="3030" name="Oval 160"/>
            <p:cNvSpPr>
              <a:spLocks noChangeArrowheads="1"/>
            </p:cNvSpPr>
            <p:nvPr/>
          </p:nvSpPr>
          <p:spPr bwMode="auto">
            <a:xfrm>
              <a:off x="8458199" y="838200"/>
              <a:ext cx="330045" cy="330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1" name="Line 161"/>
            <p:cNvSpPr>
              <a:spLocks noChangeShapeType="1"/>
            </p:cNvSpPr>
            <p:nvPr/>
          </p:nvSpPr>
          <p:spPr bwMode="auto">
            <a:xfrm flipH="1">
              <a:off x="8624681" y="1002119"/>
              <a:ext cx="981" cy="1600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2" name="Line 1573"/>
            <p:cNvSpPr>
              <a:spLocks noChangeShapeType="1"/>
            </p:cNvSpPr>
            <p:nvPr/>
          </p:nvSpPr>
          <p:spPr bwMode="auto">
            <a:xfrm flipV="1">
              <a:off x="8611685" y="1002843"/>
              <a:ext cx="175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33" name="Group 3032"/>
          <p:cNvGrpSpPr/>
          <p:nvPr/>
        </p:nvGrpSpPr>
        <p:grpSpPr>
          <a:xfrm>
            <a:off x="1951664" y="4157827"/>
            <a:ext cx="179388" cy="179387"/>
            <a:chOff x="1565275" y="2332038"/>
            <a:chExt cx="179388" cy="179387"/>
          </a:xfrm>
        </p:grpSpPr>
        <p:sp>
          <p:nvSpPr>
            <p:cNvPr id="3034" name="Oval 128"/>
            <p:cNvSpPr>
              <a:spLocks noChangeArrowheads="1"/>
            </p:cNvSpPr>
            <p:nvPr/>
          </p:nvSpPr>
          <p:spPr bwMode="auto">
            <a:xfrm>
              <a:off x="1565275" y="2332038"/>
              <a:ext cx="179388" cy="179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35" name="Line 129"/>
            <p:cNvSpPr>
              <a:spLocks noChangeShapeType="1"/>
            </p:cNvSpPr>
            <p:nvPr/>
          </p:nvSpPr>
          <p:spPr bwMode="auto">
            <a:xfrm>
              <a:off x="1655763" y="2332038"/>
              <a:ext cx="0" cy="179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36" name="Group 3035"/>
          <p:cNvGrpSpPr/>
          <p:nvPr/>
        </p:nvGrpSpPr>
        <p:grpSpPr>
          <a:xfrm>
            <a:off x="2180264" y="4164477"/>
            <a:ext cx="179388" cy="179387"/>
            <a:chOff x="1793875" y="2332038"/>
            <a:chExt cx="179388" cy="179387"/>
          </a:xfrm>
        </p:grpSpPr>
        <p:sp>
          <p:nvSpPr>
            <p:cNvPr id="3037" name="Oval 130"/>
            <p:cNvSpPr>
              <a:spLocks noChangeArrowheads="1"/>
            </p:cNvSpPr>
            <p:nvPr/>
          </p:nvSpPr>
          <p:spPr bwMode="auto">
            <a:xfrm rot="19101987">
              <a:off x="1793875" y="2332038"/>
              <a:ext cx="179388" cy="179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38" name="Line 131"/>
            <p:cNvSpPr>
              <a:spLocks noChangeShapeType="1"/>
            </p:cNvSpPr>
            <p:nvPr/>
          </p:nvSpPr>
          <p:spPr bwMode="auto">
            <a:xfrm rot="19120983">
              <a:off x="1884363" y="2332038"/>
              <a:ext cx="0" cy="179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39" name="Group 3038"/>
          <p:cNvGrpSpPr/>
          <p:nvPr/>
        </p:nvGrpSpPr>
        <p:grpSpPr>
          <a:xfrm flipH="1">
            <a:off x="2673770" y="4142198"/>
            <a:ext cx="166357" cy="185041"/>
            <a:chOff x="3128376" y="4202574"/>
            <a:chExt cx="202294" cy="217025"/>
          </a:xfrm>
        </p:grpSpPr>
        <p:sp>
          <p:nvSpPr>
            <p:cNvPr id="3040" name="Oval 3039"/>
            <p:cNvSpPr/>
            <p:nvPr/>
          </p:nvSpPr>
          <p:spPr>
            <a:xfrm rot="5400000">
              <a:off x="3121010" y="4209940"/>
              <a:ext cx="217025" cy="2022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41" name="Line 228"/>
            <p:cNvSpPr>
              <a:spLocks noChangeShapeType="1"/>
            </p:cNvSpPr>
            <p:nvPr/>
          </p:nvSpPr>
          <p:spPr bwMode="auto">
            <a:xfrm rot="10800000">
              <a:off x="3149840" y="4307871"/>
              <a:ext cx="165931" cy="0"/>
            </a:xfrm>
            <a:prstGeom prst="line">
              <a:avLst/>
            </a:prstGeom>
            <a:noFill/>
            <a:ln w="12700">
              <a:solidFill>
                <a:srgbClr val="9933FF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42" name="Line 228"/>
            <p:cNvSpPr>
              <a:spLocks noChangeShapeType="1"/>
            </p:cNvSpPr>
            <p:nvPr/>
          </p:nvSpPr>
          <p:spPr bwMode="auto">
            <a:xfrm rot="5400000">
              <a:off x="3125950" y="4312604"/>
              <a:ext cx="209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43" name="Group 196"/>
          <p:cNvGrpSpPr>
            <a:grpSpLocks/>
          </p:cNvGrpSpPr>
          <p:nvPr/>
        </p:nvGrpSpPr>
        <p:grpSpPr bwMode="auto">
          <a:xfrm rot="8180885">
            <a:off x="2659227" y="4002301"/>
            <a:ext cx="143051" cy="23780"/>
            <a:chOff x="413" y="893"/>
            <a:chExt cx="115" cy="19"/>
          </a:xfrm>
        </p:grpSpPr>
        <p:sp>
          <p:nvSpPr>
            <p:cNvPr id="3044" name="Oval 197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45" name="Oval 198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46" name="Oval 199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47" name="Group 3046"/>
          <p:cNvGrpSpPr/>
          <p:nvPr/>
        </p:nvGrpSpPr>
        <p:grpSpPr>
          <a:xfrm>
            <a:off x="2180264" y="4391019"/>
            <a:ext cx="179388" cy="179387"/>
            <a:chOff x="1336675" y="2332038"/>
            <a:chExt cx="179388" cy="179387"/>
          </a:xfrm>
        </p:grpSpPr>
        <p:sp>
          <p:nvSpPr>
            <p:cNvPr id="3048" name="Oval 134"/>
            <p:cNvSpPr>
              <a:spLocks noChangeArrowheads="1"/>
            </p:cNvSpPr>
            <p:nvPr/>
          </p:nvSpPr>
          <p:spPr bwMode="auto">
            <a:xfrm rot="2700000">
              <a:off x="1336675" y="2332038"/>
              <a:ext cx="179387" cy="1793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49" name="Line 135"/>
            <p:cNvSpPr>
              <a:spLocks noChangeShapeType="1"/>
            </p:cNvSpPr>
            <p:nvPr/>
          </p:nvSpPr>
          <p:spPr bwMode="auto">
            <a:xfrm rot="2670529">
              <a:off x="1427163" y="2332038"/>
              <a:ext cx="0" cy="179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50" name="Group 3049"/>
          <p:cNvGrpSpPr/>
          <p:nvPr/>
        </p:nvGrpSpPr>
        <p:grpSpPr>
          <a:xfrm rot="5400000">
            <a:off x="2177724" y="3924459"/>
            <a:ext cx="187544" cy="180768"/>
            <a:chOff x="6099275" y="2911597"/>
            <a:chExt cx="158651" cy="168193"/>
          </a:xfrm>
        </p:grpSpPr>
        <p:sp>
          <p:nvSpPr>
            <p:cNvPr id="3051" name="Oval 3050"/>
            <p:cNvSpPr/>
            <p:nvPr/>
          </p:nvSpPr>
          <p:spPr>
            <a:xfrm rot="5400000">
              <a:off x="6094504" y="2916368"/>
              <a:ext cx="168193" cy="15865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52" name="Line 228"/>
            <p:cNvSpPr>
              <a:spLocks noChangeShapeType="1"/>
            </p:cNvSpPr>
            <p:nvPr/>
          </p:nvSpPr>
          <p:spPr bwMode="auto">
            <a:xfrm rot="10800000" flipV="1">
              <a:off x="6124794" y="2993200"/>
              <a:ext cx="59240" cy="608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53" name="Line 228"/>
            <p:cNvSpPr>
              <a:spLocks noChangeShapeType="1"/>
            </p:cNvSpPr>
            <p:nvPr/>
          </p:nvSpPr>
          <p:spPr bwMode="auto">
            <a:xfrm rot="5400000">
              <a:off x="6135659" y="2959554"/>
              <a:ext cx="880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54" name="Group 3053"/>
          <p:cNvGrpSpPr/>
          <p:nvPr/>
        </p:nvGrpSpPr>
        <p:grpSpPr>
          <a:xfrm rot="5400000">
            <a:off x="840981" y="3924459"/>
            <a:ext cx="187544" cy="180768"/>
            <a:chOff x="6099275" y="2911597"/>
            <a:chExt cx="158651" cy="168193"/>
          </a:xfrm>
        </p:grpSpPr>
        <p:sp>
          <p:nvSpPr>
            <p:cNvPr id="3055" name="Oval 3054"/>
            <p:cNvSpPr/>
            <p:nvPr/>
          </p:nvSpPr>
          <p:spPr>
            <a:xfrm rot="5400000">
              <a:off x="6094504" y="2916368"/>
              <a:ext cx="168193" cy="15865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56" name="Line 228"/>
            <p:cNvSpPr>
              <a:spLocks noChangeShapeType="1"/>
            </p:cNvSpPr>
            <p:nvPr/>
          </p:nvSpPr>
          <p:spPr bwMode="auto">
            <a:xfrm rot="10800000" flipV="1">
              <a:off x="6124794" y="2993200"/>
              <a:ext cx="59240" cy="60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57" name="Line 228"/>
            <p:cNvSpPr>
              <a:spLocks noChangeShapeType="1"/>
            </p:cNvSpPr>
            <p:nvPr/>
          </p:nvSpPr>
          <p:spPr bwMode="auto">
            <a:xfrm rot="5400000">
              <a:off x="6135659" y="2959554"/>
              <a:ext cx="880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58" name="Group 3057"/>
          <p:cNvGrpSpPr/>
          <p:nvPr/>
        </p:nvGrpSpPr>
        <p:grpSpPr>
          <a:xfrm>
            <a:off x="626745" y="3923574"/>
            <a:ext cx="169792" cy="185041"/>
            <a:chOff x="6467473" y="2798763"/>
            <a:chExt cx="161927" cy="168193"/>
          </a:xfrm>
        </p:grpSpPr>
        <p:sp>
          <p:nvSpPr>
            <p:cNvPr id="3059" name="Oval 3058"/>
            <p:cNvSpPr/>
            <p:nvPr/>
          </p:nvSpPr>
          <p:spPr>
            <a:xfrm rot="5400000">
              <a:off x="6465978" y="2803534"/>
              <a:ext cx="168193" cy="15865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60" name="Line 228"/>
            <p:cNvSpPr>
              <a:spLocks noChangeShapeType="1"/>
            </p:cNvSpPr>
            <p:nvPr/>
          </p:nvSpPr>
          <p:spPr bwMode="auto">
            <a:xfrm rot="10800000">
              <a:off x="6467473" y="2880367"/>
              <a:ext cx="160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61" name="Line 228"/>
            <p:cNvSpPr>
              <a:spLocks noChangeShapeType="1"/>
            </p:cNvSpPr>
            <p:nvPr/>
          </p:nvSpPr>
          <p:spPr bwMode="auto">
            <a:xfrm rot="5400000">
              <a:off x="6469819" y="2884035"/>
              <a:ext cx="1626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62" name="Group 3061"/>
          <p:cNvGrpSpPr/>
          <p:nvPr/>
        </p:nvGrpSpPr>
        <p:grpSpPr>
          <a:xfrm>
            <a:off x="1952512" y="3923574"/>
            <a:ext cx="169792" cy="185041"/>
            <a:chOff x="6467473" y="2798763"/>
            <a:chExt cx="161927" cy="168193"/>
          </a:xfrm>
        </p:grpSpPr>
        <p:sp>
          <p:nvSpPr>
            <p:cNvPr id="3063" name="Oval 3062"/>
            <p:cNvSpPr/>
            <p:nvPr/>
          </p:nvSpPr>
          <p:spPr>
            <a:xfrm rot="5400000">
              <a:off x="6465978" y="2803534"/>
              <a:ext cx="168193" cy="15865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64" name="Line 228"/>
            <p:cNvSpPr>
              <a:spLocks noChangeShapeType="1"/>
            </p:cNvSpPr>
            <p:nvPr/>
          </p:nvSpPr>
          <p:spPr bwMode="auto">
            <a:xfrm rot="10800000">
              <a:off x="6467473" y="2880367"/>
              <a:ext cx="160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65" name="Line 228"/>
            <p:cNvSpPr>
              <a:spLocks noChangeShapeType="1"/>
            </p:cNvSpPr>
            <p:nvPr/>
          </p:nvSpPr>
          <p:spPr bwMode="auto">
            <a:xfrm rot="5400000">
              <a:off x="6469819" y="2884035"/>
              <a:ext cx="1626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66" name="Group 3065"/>
          <p:cNvGrpSpPr/>
          <p:nvPr/>
        </p:nvGrpSpPr>
        <p:grpSpPr>
          <a:xfrm>
            <a:off x="2426338" y="4387832"/>
            <a:ext cx="187960" cy="187958"/>
            <a:chOff x="8458199" y="838200"/>
            <a:chExt cx="330045" cy="330043"/>
          </a:xfrm>
        </p:grpSpPr>
        <p:sp>
          <p:nvSpPr>
            <p:cNvPr id="3067" name="Oval 160"/>
            <p:cNvSpPr>
              <a:spLocks noChangeArrowheads="1"/>
            </p:cNvSpPr>
            <p:nvPr/>
          </p:nvSpPr>
          <p:spPr bwMode="auto">
            <a:xfrm>
              <a:off x="8458199" y="838200"/>
              <a:ext cx="330045" cy="330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8" name="Line 161"/>
            <p:cNvSpPr>
              <a:spLocks noChangeShapeType="1"/>
            </p:cNvSpPr>
            <p:nvPr/>
          </p:nvSpPr>
          <p:spPr bwMode="auto">
            <a:xfrm flipH="1">
              <a:off x="8624681" y="1002119"/>
              <a:ext cx="981" cy="1600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9" name="Line 1573"/>
            <p:cNvSpPr>
              <a:spLocks noChangeShapeType="1"/>
            </p:cNvSpPr>
            <p:nvPr/>
          </p:nvSpPr>
          <p:spPr bwMode="auto">
            <a:xfrm flipV="1">
              <a:off x="8611685" y="1002843"/>
              <a:ext cx="175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70" name="Group 3069"/>
          <p:cNvGrpSpPr/>
          <p:nvPr/>
        </p:nvGrpSpPr>
        <p:grpSpPr>
          <a:xfrm rot="10800000">
            <a:off x="2409713" y="4149257"/>
            <a:ext cx="187960" cy="187958"/>
            <a:chOff x="8458199" y="838200"/>
            <a:chExt cx="330045" cy="330043"/>
          </a:xfrm>
        </p:grpSpPr>
        <p:sp>
          <p:nvSpPr>
            <p:cNvPr id="3071" name="Oval 160"/>
            <p:cNvSpPr>
              <a:spLocks noChangeArrowheads="1"/>
            </p:cNvSpPr>
            <p:nvPr/>
          </p:nvSpPr>
          <p:spPr bwMode="auto">
            <a:xfrm>
              <a:off x="8458199" y="838200"/>
              <a:ext cx="330045" cy="330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2" name="Line 161"/>
            <p:cNvSpPr>
              <a:spLocks noChangeShapeType="1"/>
            </p:cNvSpPr>
            <p:nvPr/>
          </p:nvSpPr>
          <p:spPr bwMode="auto">
            <a:xfrm flipH="1">
              <a:off x="8624681" y="1002119"/>
              <a:ext cx="981" cy="1600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" name="Line 1573"/>
            <p:cNvSpPr>
              <a:spLocks noChangeShapeType="1"/>
            </p:cNvSpPr>
            <p:nvPr/>
          </p:nvSpPr>
          <p:spPr bwMode="auto">
            <a:xfrm flipV="1">
              <a:off x="8611685" y="1002843"/>
              <a:ext cx="175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74" name="Group 196"/>
          <p:cNvGrpSpPr>
            <a:grpSpLocks/>
          </p:cNvGrpSpPr>
          <p:nvPr/>
        </p:nvGrpSpPr>
        <p:grpSpPr bwMode="auto">
          <a:xfrm rot="8180885">
            <a:off x="1364921" y="3992326"/>
            <a:ext cx="143051" cy="23780"/>
            <a:chOff x="413" y="893"/>
            <a:chExt cx="115" cy="19"/>
          </a:xfrm>
        </p:grpSpPr>
        <p:sp>
          <p:nvSpPr>
            <p:cNvPr id="3075" name="Oval 197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6" name="Oval 198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7" name="Oval 199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78" name="Group 642"/>
          <p:cNvGrpSpPr>
            <a:grpSpLocks/>
          </p:cNvGrpSpPr>
          <p:nvPr/>
        </p:nvGrpSpPr>
        <p:grpSpPr bwMode="auto">
          <a:xfrm>
            <a:off x="1964607" y="4993881"/>
            <a:ext cx="182563" cy="30162"/>
            <a:chOff x="413" y="893"/>
            <a:chExt cx="115" cy="19"/>
          </a:xfrm>
        </p:grpSpPr>
        <p:sp>
          <p:nvSpPr>
            <p:cNvPr id="3079" name="Oval 643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0" name="Oval 644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Oval 645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3082" name="AutoShape 221"/>
          <p:cNvCxnSpPr>
            <a:cxnSpLocks noChangeShapeType="1"/>
            <a:stCxn id="2876" idx="0"/>
            <a:endCxn id="3090" idx="6"/>
          </p:cNvCxnSpPr>
          <p:nvPr/>
        </p:nvCxnSpPr>
        <p:spPr bwMode="auto">
          <a:xfrm flipH="1" flipV="1">
            <a:off x="2033421" y="4579265"/>
            <a:ext cx="723930" cy="350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AutoShape 221"/>
          <p:cNvCxnSpPr>
            <a:cxnSpLocks noChangeShapeType="1"/>
            <a:stCxn id="2878" idx="0"/>
            <a:endCxn id="3088" idx="1"/>
          </p:cNvCxnSpPr>
          <p:nvPr/>
        </p:nvCxnSpPr>
        <p:spPr bwMode="auto">
          <a:xfrm flipV="1">
            <a:off x="2487773" y="4580691"/>
            <a:ext cx="276848" cy="3462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AutoShape 221"/>
          <p:cNvCxnSpPr>
            <a:cxnSpLocks noChangeShapeType="1"/>
            <a:stCxn id="2878" idx="0"/>
            <a:endCxn id="3042" idx="1"/>
          </p:cNvCxnSpPr>
          <p:nvPr/>
        </p:nvCxnSpPr>
        <p:spPr bwMode="auto">
          <a:xfrm flipV="1">
            <a:off x="2487773" y="4325491"/>
            <a:ext cx="268049" cy="6014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85" name="Group 3084"/>
          <p:cNvGrpSpPr/>
          <p:nvPr/>
        </p:nvGrpSpPr>
        <p:grpSpPr>
          <a:xfrm>
            <a:off x="2680315" y="4397398"/>
            <a:ext cx="166357" cy="185041"/>
            <a:chOff x="3128376" y="4202574"/>
            <a:chExt cx="202294" cy="217025"/>
          </a:xfrm>
        </p:grpSpPr>
        <p:sp>
          <p:nvSpPr>
            <p:cNvPr id="3086" name="Oval 3085"/>
            <p:cNvSpPr/>
            <p:nvPr/>
          </p:nvSpPr>
          <p:spPr>
            <a:xfrm rot="5400000">
              <a:off x="3121010" y="4209940"/>
              <a:ext cx="217025" cy="2022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87" name="Line 228"/>
            <p:cNvSpPr>
              <a:spLocks noChangeShapeType="1"/>
            </p:cNvSpPr>
            <p:nvPr/>
          </p:nvSpPr>
          <p:spPr bwMode="auto">
            <a:xfrm rot="10800000">
              <a:off x="3149840" y="4307871"/>
              <a:ext cx="165931" cy="0"/>
            </a:xfrm>
            <a:prstGeom prst="line">
              <a:avLst/>
            </a:prstGeom>
            <a:noFill/>
            <a:ln w="12700">
              <a:solidFill>
                <a:srgbClr val="9933FF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88" name="Line 228"/>
            <p:cNvSpPr>
              <a:spLocks noChangeShapeType="1"/>
            </p:cNvSpPr>
            <p:nvPr/>
          </p:nvSpPr>
          <p:spPr bwMode="auto">
            <a:xfrm rot="5400000">
              <a:off x="3125950" y="4312604"/>
              <a:ext cx="209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3089" name="AutoShape 221"/>
          <p:cNvCxnSpPr>
            <a:cxnSpLocks noChangeShapeType="1"/>
            <a:stCxn id="2878" idx="0"/>
            <a:endCxn id="3034" idx="4"/>
          </p:cNvCxnSpPr>
          <p:nvPr/>
        </p:nvCxnSpPr>
        <p:spPr bwMode="auto">
          <a:xfrm flipH="1" flipV="1">
            <a:off x="2041358" y="4337214"/>
            <a:ext cx="446415" cy="589689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0" name="Oval 132"/>
          <p:cNvSpPr>
            <a:spLocks noChangeArrowheads="1"/>
          </p:cNvSpPr>
          <p:nvPr/>
        </p:nvSpPr>
        <p:spPr bwMode="auto">
          <a:xfrm rot="5400000">
            <a:off x="1943727" y="4399877"/>
            <a:ext cx="179387" cy="179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1" name="Line 133"/>
          <p:cNvSpPr>
            <a:spLocks noChangeShapeType="1"/>
          </p:cNvSpPr>
          <p:nvPr/>
        </p:nvSpPr>
        <p:spPr bwMode="auto">
          <a:xfrm rot="5400000">
            <a:off x="2034215" y="4399877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3092" name="AutoShape 221"/>
          <p:cNvCxnSpPr>
            <a:cxnSpLocks noChangeShapeType="1"/>
            <a:stCxn id="2876" idx="0"/>
            <a:endCxn id="3068" idx="1"/>
          </p:cNvCxnSpPr>
          <p:nvPr/>
        </p:nvCxnSpPr>
        <p:spPr bwMode="auto">
          <a:xfrm flipH="1" flipV="1">
            <a:off x="2521149" y="4572314"/>
            <a:ext cx="236202" cy="35776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3" name="Text Box 307"/>
          <p:cNvSpPr txBox="1">
            <a:spLocks noChangeArrowheads="1"/>
          </p:cNvSpPr>
          <p:nvPr/>
        </p:nvSpPr>
        <p:spPr bwMode="auto">
          <a:xfrm>
            <a:off x="321880" y="6173461"/>
            <a:ext cx="1586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a)</a:t>
            </a:r>
          </a:p>
        </p:txBody>
      </p:sp>
      <p:sp>
        <p:nvSpPr>
          <p:cNvPr id="3094" name="Text Box 307"/>
          <p:cNvSpPr txBox="1">
            <a:spLocks noChangeArrowheads="1"/>
          </p:cNvSpPr>
          <p:nvPr/>
        </p:nvSpPr>
        <p:spPr bwMode="auto">
          <a:xfrm>
            <a:off x="3585365" y="6173461"/>
            <a:ext cx="152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b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95" name="Rounded Rectangle 3094"/>
          <p:cNvSpPr/>
          <p:nvPr/>
        </p:nvSpPr>
        <p:spPr>
          <a:xfrm>
            <a:off x="170091" y="914400"/>
            <a:ext cx="3111694" cy="5562600"/>
          </a:xfrm>
          <a:prstGeom prst="roundRect">
            <a:avLst>
              <a:gd name="adj" fmla="val 4902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96" name="Rounded Rectangle 3095"/>
          <p:cNvSpPr/>
          <p:nvPr/>
        </p:nvSpPr>
        <p:spPr>
          <a:xfrm>
            <a:off x="3357680" y="914400"/>
            <a:ext cx="5616230" cy="5562600"/>
          </a:xfrm>
          <a:prstGeom prst="roundRect">
            <a:avLst>
              <a:gd name="adj" fmla="val 2299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01" name="Group 642"/>
          <p:cNvGrpSpPr>
            <a:grpSpLocks/>
          </p:cNvGrpSpPr>
          <p:nvPr/>
        </p:nvGrpSpPr>
        <p:grpSpPr bwMode="auto">
          <a:xfrm>
            <a:off x="3023327" y="4256745"/>
            <a:ext cx="182563" cy="30162"/>
            <a:chOff x="413" y="893"/>
            <a:chExt cx="115" cy="19"/>
          </a:xfrm>
        </p:grpSpPr>
        <p:sp>
          <p:nvSpPr>
            <p:cNvPr id="3102" name="Oval 643"/>
            <p:cNvSpPr>
              <a:spLocks noChangeArrowheads="1"/>
            </p:cNvSpPr>
            <p:nvPr/>
          </p:nvSpPr>
          <p:spPr bwMode="auto">
            <a:xfrm>
              <a:off x="413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3" name="Oval 644"/>
            <p:cNvSpPr>
              <a:spLocks noChangeArrowheads="1"/>
            </p:cNvSpPr>
            <p:nvPr/>
          </p:nvSpPr>
          <p:spPr bwMode="auto">
            <a:xfrm>
              <a:off x="461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4" name="Oval 645"/>
            <p:cNvSpPr>
              <a:spLocks noChangeArrowheads="1"/>
            </p:cNvSpPr>
            <p:nvPr/>
          </p:nvSpPr>
          <p:spPr bwMode="auto">
            <a:xfrm>
              <a:off x="509" y="893"/>
              <a:ext cx="19" cy="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05" name="Text Box 2770"/>
          <p:cNvSpPr txBox="1">
            <a:spLocks noChangeArrowheads="1"/>
          </p:cNvSpPr>
          <p:nvPr/>
        </p:nvSpPr>
        <p:spPr bwMode="auto">
          <a:xfrm>
            <a:off x="874140" y="6193451"/>
            <a:ext cx="22558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- Adapted from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Serre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et al (2005)</a:t>
            </a:r>
          </a:p>
        </p:txBody>
      </p:sp>
      <p:grpSp>
        <p:nvGrpSpPr>
          <p:cNvPr id="3116" name="Group 3115"/>
          <p:cNvGrpSpPr/>
          <p:nvPr/>
        </p:nvGrpSpPr>
        <p:grpSpPr>
          <a:xfrm>
            <a:off x="3619764" y="3733800"/>
            <a:ext cx="5126461" cy="2665573"/>
            <a:chOff x="3619764" y="3733800"/>
            <a:chExt cx="5126461" cy="2665573"/>
          </a:xfrm>
        </p:grpSpPr>
        <p:grpSp>
          <p:nvGrpSpPr>
            <p:cNvPr id="3113" name="Group 3112"/>
            <p:cNvGrpSpPr/>
            <p:nvPr/>
          </p:nvGrpSpPr>
          <p:grpSpPr>
            <a:xfrm>
              <a:off x="4556676" y="4715977"/>
              <a:ext cx="832946" cy="215727"/>
              <a:chOff x="4556676" y="4715977"/>
              <a:chExt cx="832946" cy="215727"/>
            </a:xfrm>
          </p:grpSpPr>
          <p:grpSp>
            <p:nvGrpSpPr>
              <p:cNvPr id="478" name="Group 477"/>
              <p:cNvGrpSpPr/>
              <p:nvPr/>
            </p:nvGrpSpPr>
            <p:grpSpPr>
              <a:xfrm>
                <a:off x="4736134" y="4805712"/>
                <a:ext cx="242000" cy="102608"/>
                <a:chOff x="4508607" y="2247919"/>
                <a:chExt cx="275077" cy="114281"/>
              </a:xfrm>
            </p:grpSpPr>
            <p:sp>
              <p:nvSpPr>
                <p:cNvPr id="47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86" name="Group 485"/>
              <p:cNvGrpSpPr/>
              <p:nvPr/>
            </p:nvGrpSpPr>
            <p:grpSpPr>
              <a:xfrm>
                <a:off x="5023406" y="4806595"/>
                <a:ext cx="242000" cy="102608"/>
                <a:chOff x="4508607" y="2247919"/>
                <a:chExt cx="275077" cy="114281"/>
              </a:xfrm>
            </p:grpSpPr>
            <p:sp>
              <p:nvSpPr>
                <p:cNvPr id="48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95" name="Oval 666"/>
              <p:cNvSpPr>
                <a:spLocks noChangeArrowheads="1"/>
              </p:cNvSpPr>
              <p:nvPr/>
            </p:nvSpPr>
            <p:spPr bwMode="auto">
              <a:xfrm flipH="1" flipV="1">
                <a:off x="4650120" y="4750315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6" name="Oval 667"/>
              <p:cNvSpPr>
                <a:spLocks noChangeArrowheads="1"/>
              </p:cNvSpPr>
              <p:nvPr/>
            </p:nvSpPr>
            <p:spPr bwMode="auto">
              <a:xfrm flipH="1" flipV="1">
                <a:off x="4733581" y="475031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7" name="Oval 668"/>
              <p:cNvSpPr>
                <a:spLocks noChangeArrowheads="1"/>
              </p:cNvSpPr>
              <p:nvPr/>
            </p:nvSpPr>
            <p:spPr bwMode="auto">
              <a:xfrm flipH="1" flipV="1">
                <a:off x="4692766" y="47159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8" name="Oval 671"/>
              <p:cNvSpPr>
                <a:spLocks noChangeArrowheads="1"/>
              </p:cNvSpPr>
              <p:nvPr/>
            </p:nvSpPr>
            <p:spPr bwMode="auto">
              <a:xfrm flipH="1" flipV="1">
                <a:off x="4779182" y="4715977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9" name="Oval 665"/>
              <p:cNvSpPr>
                <a:spLocks noChangeArrowheads="1"/>
              </p:cNvSpPr>
              <p:nvPr/>
            </p:nvSpPr>
            <p:spPr bwMode="auto">
              <a:xfrm flipH="1" flipV="1">
                <a:off x="4874858" y="47159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0" name="Oval 666"/>
              <p:cNvSpPr>
                <a:spLocks noChangeArrowheads="1"/>
              </p:cNvSpPr>
              <p:nvPr/>
            </p:nvSpPr>
            <p:spPr bwMode="auto">
              <a:xfrm flipH="1" flipV="1">
                <a:off x="4922885" y="4750315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1" name="Oval 667"/>
              <p:cNvSpPr>
                <a:spLocks noChangeArrowheads="1"/>
              </p:cNvSpPr>
              <p:nvPr/>
            </p:nvSpPr>
            <p:spPr bwMode="auto">
              <a:xfrm flipH="1" flipV="1">
                <a:off x="5006346" y="475031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2" name="Oval 668"/>
              <p:cNvSpPr>
                <a:spLocks noChangeArrowheads="1"/>
              </p:cNvSpPr>
              <p:nvPr/>
            </p:nvSpPr>
            <p:spPr bwMode="auto">
              <a:xfrm flipH="1" flipV="1">
                <a:off x="4965531" y="47159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3" name="Oval 671"/>
              <p:cNvSpPr>
                <a:spLocks noChangeArrowheads="1"/>
              </p:cNvSpPr>
              <p:nvPr/>
            </p:nvSpPr>
            <p:spPr bwMode="auto">
              <a:xfrm flipH="1" flipV="1">
                <a:off x="5051947" y="4715977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4" name="Oval 665"/>
              <p:cNvSpPr>
                <a:spLocks noChangeArrowheads="1"/>
              </p:cNvSpPr>
              <p:nvPr/>
            </p:nvSpPr>
            <p:spPr bwMode="auto">
              <a:xfrm flipH="1" flipV="1">
                <a:off x="5147622" y="47159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5" name="Oval 666"/>
              <p:cNvSpPr>
                <a:spLocks noChangeArrowheads="1"/>
              </p:cNvSpPr>
              <p:nvPr/>
            </p:nvSpPr>
            <p:spPr bwMode="auto">
              <a:xfrm flipH="1" flipV="1">
                <a:off x="5195649" y="4750315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Oval 667"/>
              <p:cNvSpPr>
                <a:spLocks noChangeArrowheads="1"/>
              </p:cNvSpPr>
              <p:nvPr/>
            </p:nvSpPr>
            <p:spPr bwMode="auto">
              <a:xfrm flipH="1" flipV="1">
                <a:off x="5279110" y="475031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Oval 668"/>
              <p:cNvSpPr>
                <a:spLocks noChangeArrowheads="1"/>
              </p:cNvSpPr>
              <p:nvPr/>
            </p:nvSpPr>
            <p:spPr bwMode="auto">
              <a:xfrm flipH="1" flipV="1">
                <a:off x="5238295" y="47159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Oval 671"/>
              <p:cNvSpPr>
                <a:spLocks noChangeArrowheads="1"/>
              </p:cNvSpPr>
              <p:nvPr/>
            </p:nvSpPr>
            <p:spPr bwMode="auto">
              <a:xfrm flipH="1" flipV="1">
                <a:off x="5324711" y="4715977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09" name="Straight Connector 508"/>
              <p:cNvCxnSpPr/>
              <p:nvPr/>
            </p:nvCxnSpPr>
            <p:spPr>
              <a:xfrm>
                <a:off x="4556676" y="4734446"/>
                <a:ext cx="205306" cy="197258"/>
              </a:xfrm>
              <a:prstGeom prst="line">
                <a:avLst/>
              </a:prstGeom>
              <a:ln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/>
              <p:nvPr/>
            </p:nvCxnSpPr>
            <p:spPr>
              <a:xfrm>
                <a:off x="4597442" y="4720501"/>
                <a:ext cx="79218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5666259" y="5612832"/>
              <a:ext cx="1334381" cy="786541"/>
              <a:chOff x="6096000" y="5589594"/>
              <a:chExt cx="1334381" cy="786541"/>
            </a:xfrm>
          </p:grpSpPr>
          <p:sp>
            <p:nvSpPr>
              <p:cNvPr id="5" name="AutoShape 9"/>
              <p:cNvSpPr>
                <a:spLocks noChangeArrowheads="1"/>
              </p:cNvSpPr>
              <p:nvPr/>
            </p:nvSpPr>
            <p:spPr bwMode="auto">
              <a:xfrm>
                <a:off x="6418548" y="55895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AutoShape 27"/>
              <p:cNvSpPr>
                <a:spLocks noChangeArrowheads="1"/>
              </p:cNvSpPr>
              <p:nvPr/>
            </p:nvSpPr>
            <p:spPr bwMode="auto">
              <a:xfrm>
                <a:off x="6635016" y="55895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AutoShape 33"/>
              <p:cNvSpPr>
                <a:spLocks noChangeArrowheads="1"/>
              </p:cNvSpPr>
              <p:nvPr/>
            </p:nvSpPr>
            <p:spPr bwMode="auto">
              <a:xfrm>
                <a:off x="6851484" y="55895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AutoShape 51"/>
              <p:cNvSpPr>
                <a:spLocks noChangeArrowheads="1"/>
              </p:cNvSpPr>
              <p:nvPr/>
            </p:nvSpPr>
            <p:spPr bwMode="auto">
              <a:xfrm>
                <a:off x="7066262" y="55895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98"/>
              <p:cNvSpPr>
                <a:spLocks noChangeArrowheads="1"/>
              </p:cNvSpPr>
              <p:nvPr/>
            </p:nvSpPr>
            <p:spPr bwMode="auto">
              <a:xfrm>
                <a:off x="6100309" y="6167261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99"/>
              <p:cNvSpPr>
                <a:spLocks noChangeArrowheads="1"/>
              </p:cNvSpPr>
              <p:nvPr/>
            </p:nvSpPr>
            <p:spPr bwMode="auto">
              <a:xfrm>
                <a:off x="6208543" y="621953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AutoShape 100"/>
              <p:cNvSpPr>
                <a:spLocks noChangeArrowheads="1"/>
              </p:cNvSpPr>
              <p:nvPr/>
            </p:nvSpPr>
            <p:spPr bwMode="auto">
              <a:xfrm>
                <a:off x="6099232" y="6061756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101"/>
              <p:cNvSpPr>
                <a:spLocks noChangeArrowheads="1"/>
              </p:cNvSpPr>
              <p:nvPr/>
            </p:nvSpPr>
            <p:spPr bwMode="auto">
              <a:xfrm>
                <a:off x="6207466" y="611403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AutoShape 102"/>
              <p:cNvSpPr>
                <a:spLocks noChangeArrowheads="1"/>
              </p:cNvSpPr>
              <p:nvPr/>
            </p:nvSpPr>
            <p:spPr bwMode="auto">
              <a:xfrm>
                <a:off x="6097077" y="595625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103"/>
              <p:cNvSpPr>
                <a:spLocks noChangeArrowheads="1"/>
              </p:cNvSpPr>
              <p:nvPr/>
            </p:nvSpPr>
            <p:spPr bwMode="auto">
              <a:xfrm>
                <a:off x="6206387" y="6009479"/>
                <a:ext cx="141181" cy="104553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104"/>
              <p:cNvSpPr>
                <a:spLocks noChangeArrowheads="1"/>
              </p:cNvSpPr>
              <p:nvPr/>
            </p:nvSpPr>
            <p:spPr bwMode="auto">
              <a:xfrm>
                <a:off x="6315700" y="616726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utoShape 105"/>
              <p:cNvSpPr>
                <a:spLocks noChangeArrowheads="1"/>
              </p:cNvSpPr>
              <p:nvPr/>
            </p:nvSpPr>
            <p:spPr bwMode="auto">
              <a:xfrm>
                <a:off x="6425013" y="621953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110"/>
              <p:cNvSpPr>
                <a:spLocks noChangeArrowheads="1"/>
              </p:cNvSpPr>
              <p:nvPr/>
            </p:nvSpPr>
            <p:spPr bwMode="auto">
              <a:xfrm>
                <a:off x="6097077" y="5851698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112"/>
              <p:cNvSpPr>
                <a:spLocks noChangeArrowheads="1"/>
              </p:cNvSpPr>
              <p:nvPr/>
            </p:nvSpPr>
            <p:spPr bwMode="auto">
              <a:xfrm>
                <a:off x="6096000" y="57461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113"/>
              <p:cNvSpPr>
                <a:spLocks noChangeArrowheads="1"/>
              </p:cNvSpPr>
              <p:nvPr/>
            </p:nvSpPr>
            <p:spPr bwMode="auto">
              <a:xfrm>
                <a:off x="6205312" y="579847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utoShape 115"/>
              <p:cNvSpPr>
                <a:spLocks noChangeArrowheads="1"/>
              </p:cNvSpPr>
              <p:nvPr/>
            </p:nvSpPr>
            <p:spPr bwMode="auto">
              <a:xfrm>
                <a:off x="6203157" y="5692967"/>
                <a:ext cx="142256" cy="105504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117"/>
              <p:cNvSpPr>
                <a:spLocks noChangeArrowheads="1"/>
              </p:cNvSpPr>
              <p:nvPr/>
            </p:nvSpPr>
            <p:spPr bwMode="auto">
              <a:xfrm>
                <a:off x="6421779" y="5903975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utoShape 118"/>
              <p:cNvSpPr>
                <a:spLocks noChangeArrowheads="1"/>
              </p:cNvSpPr>
              <p:nvPr/>
            </p:nvSpPr>
            <p:spPr bwMode="auto">
              <a:xfrm>
                <a:off x="6312468" y="57461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AutoShape 120"/>
              <p:cNvSpPr>
                <a:spLocks noChangeArrowheads="1"/>
              </p:cNvSpPr>
              <p:nvPr/>
            </p:nvSpPr>
            <p:spPr bwMode="auto">
              <a:xfrm>
                <a:off x="6311391" y="5640690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utoShape 121"/>
              <p:cNvSpPr>
                <a:spLocks noChangeArrowheads="1"/>
              </p:cNvSpPr>
              <p:nvPr/>
            </p:nvSpPr>
            <p:spPr bwMode="auto">
              <a:xfrm>
                <a:off x="6419625" y="5692967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122"/>
              <p:cNvSpPr>
                <a:spLocks noChangeArrowheads="1"/>
              </p:cNvSpPr>
              <p:nvPr/>
            </p:nvSpPr>
            <p:spPr bwMode="auto">
              <a:xfrm>
                <a:off x="6533247" y="6167261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123"/>
              <p:cNvSpPr>
                <a:spLocks noChangeArrowheads="1"/>
              </p:cNvSpPr>
              <p:nvPr/>
            </p:nvSpPr>
            <p:spPr bwMode="auto">
              <a:xfrm>
                <a:off x="6641483" y="621953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124"/>
              <p:cNvSpPr>
                <a:spLocks noChangeArrowheads="1"/>
              </p:cNvSpPr>
              <p:nvPr/>
            </p:nvSpPr>
            <p:spPr bwMode="auto">
              <a:xfrm>
                <a:off x="6532170" y="6061756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AutoShape 125"/>
              <p:cNvSpPr>
                <a:spLocks noChangeArrowheads="1"/>
              </p:cNvSpPr>
              <p:nvPr/>
            </p:nvSpPr>
            <p:spPr bwMode="auto">
              <a:xfrm>
                <a:off x="6640404" y="611403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AutoShape 126"/>
              <p:cNvSpPr>
                <a:spLocks noChangeArrowheads="1"/>
              </p:cNvSpPr>
              <p:nvPr/>
            </p:nvSpPr>
            <p:spPr bwMode="auto">
              <a:xfrm>
                <a:off x="6531091" y="5956252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AutoShape 127"/>
              <p:cNvSpPr>
                <a:spLocks noChangeArrowheads="1"/>
              </p:cNvSpPr>
              <p:nvPr/>
            </p:nvSpPr>
            <p:spPr bwMode="auto">
              <a:xfrm>
                <a:off x="6639327" y="6009479"/>
                <a:ext cx="141181" cy="104553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AutoShape 129"/>
              <p:cNvSpPr>
                <a:spLocks noChangeArrowheads="1"/>
              </p:cNvSpPr>
              <p:nvPr/>
            </p:nvSpPr>
            <p:spPr bwMode="auto">
              <a:xfrm>
                <a:off x="6857951" y="621953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AutoShape 130"/>
              <p:cNvSpPr>
                <a:spLocks noChangeArrowheads="1"/>
              </p:cNvSpPr>
              <p:nvPr/>
            </p:nvSpPr>
            <p:spPr bwMode="auto">
              <a:xfrm>
                <a:off x="6747561" y="6061756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AutoShape 132"/>
              <p:cNvSpPr>
                <a:spLocks noChangeArrowheads="1"/>
              </p:cNvSpPr>
              <p:nvPr/>
            </p:nvSpPr>
            <p:spPr bwMode="auto">
              <a:xfrm>
                <a:off x="6746484" y="595625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AutoShape 133"/>
              <p:cNvSpPr>
                <a:spLocks noChangeArrowheads="1"/>
              </p:cNvSpPr>
              <p:nvPr/>
            </p:nvSpPr>
            <p:spPr bwMode="auto">
              <a:xfrm>
                <a:off x="6855795" y="6009479"/>
                <a:ext cx="141181" cy="104553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AutoShape 134"/>
              <p:cNvSpPr>
                <a:spLocks noChangeArrowheads="1"/>
              </p:cNvSpPr>
              <p:nvPr/>
            </p:nvSpPr>
            <p:spPr bwMode="auto">
              <a:xfrm>
                <a:off x="6531091" y="5851698"/>
                <a:ext cx="141181" cy="104553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AutoShape 135"/>
              <p:cNvSpPr>
                <a:spLocks noChangeArrowheads="1"/>
              </p:cNvSpPr>
              <p:nvPr/>
            </p:nvSpPr>
            <p:spPr bwMode="auto">
              <a:xfrm>
                <a:off x="6639327" y="590397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AutoShape 138"/>
              <p:cNvSpPr>
                <a:spLocks noChangeArrowheads="1"/>
              </p:cNvSpPr>
              <p:nvPr/>
            </p:nvSpPr>
            <p:spPr bwMode="auto">
              <a:xfrm>
                <a:off x="6527861" y="5640690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AutoShape 141"/>
              <p:cNvSpPr>
                <a:spLocks noChangeArrowheads="1"/>
              </p:cNvSpPr>
              <p:nvPr/>
            </p:nvSpPr>
            <p:spPr bwMode="auto">
              <a:xfrm>
                <a:off x="6855795" y="590397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AutoShape 142"/>
              <p:cNvSpPr>
                <a:spLocks noChangeArrowheads="1"/>
              </p:cNvSpPr>
              <p:nvPr/>
            </p:nvSpPr>
            <p:spPr bwMode="auto">
              <a:xfrm>
                <a:off x="6745406" y="57461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AutoShape 143"/>
              <p:cNvSpPr>
                <a:spLocks noChangeArrowheads="1"/>
              </p:cNvSpPr>
              <p:nvPr/>
            </p:nvSpPr>
            <p:spPr bwMode="auto">
              <a:xfrm>
                <a:off x="6853640" y="5798471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AutoShape 144"/>
              <p:cNvSpPr>
                <a:spLocks noChangeArrowheads="1"/>
              </p:cNvSpPr>
              <p:nvPr/>
            </p:nvSpPr>
            <p:spPr bwMode="auto">
              <a:xfrm>
                <a:off x="6744327" y="5640690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AutoShape 146"/>
              <p:cNvSpPr>
                <a:spLocks noChangeArrowheads="1"/>
              </p:cNvSpPr>
              <p:nvPr/>
            </p:nvSpPr>
            <p:spPr bwMode="auto">
              <a:xfrm>
                <a:off x="6964496" y="6167261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AutoShape 147"/>
              <p:cNvSpPr>
                <a:spLocks noChangeArrowheads="1"/>
              </p:cNvSpPr>
              <p:nvPr/>
            </p:nvSpPr>
            <p:spPr bwMode="auto">
              <a:xfrm>
                <a:off x="7072730" y="621953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AutoShape 150"/>
              <p:cNvSpPr>
                <a:spLocks noChangeArrowheads="1"/>
              </p:cNvSpPr>
              <p:nvPr/>
            </p:nvSpPr>
            <p:spPr bwMode="auto">
              <a:xfrm>
                <a:off x="6961263" y="595625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AutoShape 153"/>
              <p:cNvSpPr>
                <a:spLocks noChangeArrowheads="1"/>
              </p:cNvSpPr>
              <p:nvPr/>
            </p:nvSpPr>
            <p:spPr bwMode="auto">
              <a:xfrm>
                <a:off x="7289200" y="621953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AutoShape 154"/>
              <p:cNvSpPr>
                <a:spLocks noChangeArrowheads="1"/>
              </p:cNvSpPr>
              <p:nvPr/>
            </p:nvSpPr>
            <p:spPr bwMode="auto">
              <a:xfrm>
                <a:off x="7178808" y="6061756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AutoShape 155"/>
              <p:cNvSpPr>
                <a:spLocks noChangeArrowheads="1"/>
              </p:cNvSpPr>
              <p:nvPr/>
            </p:nvSpPr>
            <p:spPr bwMode="auto">
              <a:xfrm>
                <a:off x="7287042" y="6114032"/>
                <a:ext cx="142256" cy="105504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AutoShape 158"/>
              <p:cNvSpPr>
                <a:spLocks noChangeArrowheads="1"/>
              </p:cNvSpPr>
              <p:nvPr/>
            </p:nvSpPr>
            <p:spPr bwMode="auto">
              <a:xfrm>
                <a:off x="6961263" y="5851698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AutoShape 159"/>
              <p:cNvSpPr>
                <a:spLocks noChangeArrowheads="1"/>
              </p:cNvSpPr>
              <p:nvPr/>
            </p:nvSpPr>
            <p:spPr bwMode="auto">
              <a:xfrm>
                <a:off x="7070574" y="590397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AutoShape 162"/>
              <p:cNvSpPr>
                <a:spLocks noChangeArrowheads="1"/>
              </p:cNvSpPr>
              <p:nvPr/>
            </p:nvSpPr>
            <p:spPr bwMode="auto">
              <a:xfrm>
                <a:off x="6959107" y="5640690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utoShape 163"/>
              <p:cNvSpPr>
                <a:spLocks noChangeArrowheads="1"/>
              </p:cNvSpPr>
              <p:nvPr/>
            </p:nvSpPr>
            <p:spPr bwMode="auto">
              <a:xfrm>
                <a:off x="7067341" y="5692967"/>
                <a:ext cx="142256" cy="105504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AutoShape 165"/>
              <p:cNvSpPr>
                <a:spLocks noChangeArrowheads="1"/>
              </p:cNvSpPr>
              <p:nvPr/>
            </p:nvSpPr>
            <p:spPr bwMode="auto">
              <a:xfrm>
                <a:off x="7285965" y="5903975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utoShape 166"/>
              <p:cNvSpPr>
                <a:spLocks noChangeArrowheads="1"/>
              </p:cNvSpPr>
              <p:nvPr/>
            </p:nvSpPr>
            <p:spPr bwMode="auto">
              <a:xfrm>
                <a:off x="7176654" y="57461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utoShape 167"/>
              <p:cNvSpPr>
                <a:spLocks noChangeArrowheads="1"/>
              </p:cNvSpPr>
              <p:nvPr/>
            </p:nvSpPr>
            <p:spPr bwMode="auto">
              <a:xfrm>
                <a:off x="7284886" y="5798471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utoShape 168"/>
              <p:cNvSpPr>
                <a:spLocks noChangeArrowheads="1"/>
              </p:cNvSpPr>
              <p:nvPr/>
            </p:nvSpPr>
            <p:spPr bwMode="auto">
              <a:xfrm>
                <a:off x="7175575" y="5640690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utoShape 169"/>
              <p:cNvSpPr>
                <a:spLocks noChangeArrowheads="1"/>
              </p:cNvSpPr>
              <p:nvPr/>
            </p:nvSpPr>
            <p:spPr bwMode="auto">
              <a:xfrm>
                <a:off x="7283811" y="5692967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utoShape 408"/>
              <p:cNvSpPr>
                <a:spLocks noChangeArrowheads="1"/>
              </p:cNvSpPr>
              <p:nvPr/>
            </p:nvSpPr>
            <p:spPr bwMode="auto">
              <a:xfrm>
                <a:off x="6317858" y="627063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utoShape 426"/>
              <p:cNvSpPr>
                <a:spLocks noChangeArrowheads="1"/>
              </p:cNvSpPr>
              <p:nvPr/>
            </p:nvSpPr>
            <p:spPr bwMode="auto">
              <a:xfrm>
                <a:off x="6534324" y="627063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utoShape 432"/>
              <p:cNvSpPr>
                <a:spLocks noChangeArrowheads="1"/>
              </p:cNvSpPr>
              <p:nvPr/>
            </p:nvSpPr>
            <p:spPr bwMode="auto">
              <a:xfrm>
                <a:off x="6750794" y="627063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utoShape 450"/>
              <p:cNvSpPr>
                <a:spLocks noChangeArrowheads="1"/>
              </p:cNvSpPr>
              <p:nvPr/>
            </p:nvSpPr>
            <p:spPr bwMode="auto">
              <a:xfrm>
                <a:off x="6965572" y="627063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utoShape 456"/>
              <p:cNvSpPr>
                <a:spLocks noChangeArrowheads="1"/>
              </p:cNvSpPr>
              <p:nvPr/>
            </p:nvSpPr>
            <p:spPr bwMode="auto">
              <a:xfrm>
                <a:off x="7182042" y="627063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utoShape 160"/>
              <p:cNvSpPr>
                <a:spLocks noChangeArrowheads="1"/>
              </p:cNvSpPr>
              <p:nvPr/>
            </p:nvSpPr>
            <p:spPr bwMode="auto">
              <a:xfrm>
                <a:off x="6960184" y="5746194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utoShape 161"/>
              <p:cNvSpPr>
                <a:spLocks noChangeArrowheads="1"/>
              </p:cNvSpPr>
              <p:nvPr/>
            </p:nvSpPr>
            <p:spPr bwMode="auto">
              <a:xfrm>
                <a:off x="7069495" y="579847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utoShape 111"/>
              <p:cNvSpPr>
                <a:spLocks noChangeArrowheads="1"/>
              </p:cNvSpPr>
              <p:nvPr/>
            </p:nvSpPr>
            <p:spPr bwMode="auto">
              <a:xfrm>
                <a:off x="6206387" y="5903975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utoShape 116"/>
              <p:cNvSpPr>
                <a:spLocks noChangeArrowheads="1"/>
              </p:cNvSpPr>
              <p:nvPr/>
            </p:nvSpPr>
            <p:spPr bwMode="auto">
              <a:xfrm>
                <a:off x="6313545" y="5851698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AutoShape 106"/>
              <p:cNvSpPr>
                <a:spLocks noChangeArrowheads="1"/>
              </p:cNvSpPr>
              <p:nvPr/>
            </p:nvSpPr>
            <p:spPr bwMode="auto">
              <a:xfrm>
                <a:off x="6314623" y="6061756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utoShape 107"/>
              <p:cNvSpPr>
                <a:spLocks noChangeArrowheads="1"/>
              </p:cNvSpPr>
              <p:nvPr/>
            </p:nvSpPr>
            <p:spPr bwMode="auto">
              <a:xfrm>
                <a:off x="6422857" y="6114032"/>
                <a:ext cx="142256" cy="105504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AutoShape 108"/>
              <p:cNvSpPr>
                <a:spLocks noChangeArrowheads="1"/>
              </p:cNvSpPr>
              <p:nvPr/>
            </p:nvSpPr>
            <p:spPr bwMode="auto">
              <a:xfrm>
                <a:off x="6313545" y="595625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utoShape 109"/>
              <p:cNvSpPr>
                <a:spLocks noChangeArrowheads="1"/>
              </p:cNvSpPr>
              <p:nvPr/>
            </p:nvSpPr>
            <p:spPr bwMode="auto">
              <a:xfrm>
                <a:off x="6421779" y="6009479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AutoShape 119"/>
              <p:cNvSpPr>
                <a:spLocks noChangeArrowheads="1"/>
              </p:cNvSpPr>
              <p:nvPr/>
            </p:nvSpPr>
            <p:spPr bwMode="auto">
              <a:xfrm>
                <a:off x="6420704" y="5798471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utoShape 128"/>
              <p:cNvSpPr>
                <a:spLocks noChangeArrowheads="1"/>
              </p:cNvSpPr>
              <p:nvPr/>
            </p:nvSpPr>
            <p:spPr bwMode="auto">
              <a:xfrm>
                <a:off x="6748640" y="6167261"/>
                <a:ext cx="142256" cy="105504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AutoShape 131"/>
              <p:cNvSpPr>
                <a:spLocks noChangeArrowheads="1"/>
              </p:cNvSpPr>
              <p:nvPr/>
            </p:nvSpPr>
            <p:spPr bwMode="auto">
              <a:xfrm>
                <a:off x="6856872" y="611403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136"/>
              <p:cNvSpPr>
                <a:spLocks noChangeArrowheads="1"/>
              </p:cNvSpPr>
              <p:nvPr/>
            </p:nvSpPr>
            <p:spPr bwMode="auto">
              <a:xfrm>
                <a:off x="6528936" y="5746194"/>
                <a:ext cx="142256" cy="105504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AutoShape 137"/>
              <p:cNvSpPr>
                <a:spLocks noChangeArrowheads="1"/>
              </p:cNvSpPr>
              <p:nvPr/>
            </p:nvSpPr>
            <p:spPr bwMode="auto">
              <a:xfrm>
                <a:off x="6638249" y="579847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AutoShape 139"/>
              <p:cNvSpPr>
                <a:spLocks noChangeArrowheads="1"/>
              </p:cNvSpPr>
              <p:nvPr/>
            </p:nvSpPr>
            <p:spPr bwMode="auto">
              <a:xfrm>
                <a:off x="6637170" y="5692967"/>
                <a:ext cx="141181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utoShape 140"/>
              <p:cNvSpPr>
                <a:spLocks noChangeArrowheads="1"/>
              </p:cNvSpPr>
              <p:nvPr/>
            </p:nvSpPr>
            <p:spPr bwMode="auto">
              <a:xfrm>
                <a:off x="6746484" y="5851698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AutoShape 145"/>
              <p:cNvSpPr>
                <a:spLocks noChangeArrowheads="1"/>
              </p:cNvSpPr>
              <p:nvPr/>
            </p:nvSpPr>
            <p:spPr bwMode="auto">
              <a:xfrm>
                <a:off x="6852563" y="5692967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AutoShape 148"/>
              <p:cNvSpPr>
                <a:spLocks noChangeArrowheads="1"/>
              </p:cNvSpPr>
              <p:nvPr/>
            </p:nvSpPr>
            <p:spPr bwMode="auto">
              <a:xfrm>
                <a:off x="6963417" y="6061756"/>
                <a:ext cx="141177" cy="105504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AutoShape 149"/>
              <p:cNvSpPr>
                <a:spLocks noChangeArrowheads="1"/>
              </p:cNvSpPr>
              <p:nvPr/>
            </p:nvSpPr>
            <p:spPr bwMode="auto">
              <a:xfrm>
                <a:off x="7071651" y="611403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utoShape 151"/>
              <p:cNvSpPr>
                <a:spLocks noChangeArrowheads="1"/>
              </p:cNvSpPr>
              <p:nvPr/>
            </p:nvSpPr>
            <p:spPr bwMode="auto">
              <a:xfrm>
                <a:off x="7070574" y="6009479"/>
                <a:ext cx="141181" cy="104553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AutoShape 152"/>
              <p:cNvSpPr>
                <a:spLocks noChangeArrowheads="1"/>
              </p:cNvSpPr>
              <p:nvPr/>
            </p:nvSpPr>
            <p:spPr bwMode="auto">
              <a:xfrm>
                <a:off x="7179887" y="6167261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utoShape 156"/>
              <p:cNvSpPr>
                <a:spLocks noChangeArrowheads="1"/>
              </p:cNvSpPr>
              <p:nvPr/>
            </p:nvSpPr>
            <p:spPr bwMode="auto">
              <a:xfrm>
                <a:off x="7177731" y="5956252"/>
                <a:ext cx="141177" cy="105504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AutoShape 157"/>
              <p:cNvSpPr>
                <a:spLocks noChangeArrowheads="1"/>
              </p:cNvSpPr>
              <p:nvPr/>
            </p:nvSpPr>
            <p:spPr bwMode="auto">
              <a:xfrm>
                <a:off x="7285965" y="6009479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utoShape 164"/>
              <p:cNvSpPr>
                <a:spLocks noChangeArrowheads="1"/>
              </p:cNvSpPr>
              <p:nvPr/>
            </p:nvSpPr>
            <p:spPr bwMode="auto">
              <a:xfrm>
                <a:off x="7177731" y="5851698"/>
                <a:ext cx="141177" cy="104553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Oval 236"/>
              <p:cNvSpPr>
                <a:spLocks noChangeArrowheads="1"/>
              </p:cNvSpPr>
              <p:nvPr/>
            </p:nvSpPr>
            <p:spPr bwMode="auto">
              <a:xfrm rot="19101987">
                <a:off x="6186936" y="5769305"/>
                <a:ext cx="248908" cy="248908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Oval 236"/>
              <p:cNvSpPr>
                <a:spLocks noChangeArrowheads="1"/>
              </p:cNvSpPr>
              <p:nvPr/>
            </p:nvSpPr>
            <p:spPr bwMode="auto">
              <a:xfrm rot="19101987">
                <a:off x="6941252" y="5725781"/>
                <a:ext cx="248908" cy="248908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273015" y="5744923"/>
                <a:ext cx="1084895" cy="525463"/>
                <a:chOff x="5843944" y="6253839"/>
                <a:chExt cx="1084895" cy="525463"/>
              </a:xfrm>
              <a:noFill/>
            </p:grpSpPr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5885852" y="6253839"/>
                  <a:ext cx="1042987" cy="522288"/>
                </a:xfrm>
                <a:custGeom>
                  <a:avLst/>
                  <a:gdLst>
                    <a:gd name="T0" fmla="*/ 548 w 657"/>
                    <a:gd name="T1" fmla="*/ 329 h 329"/>
                    <a:gd name="T2" fmla="*/ 648 w 657"/>
                    <a:gd name="T3" fmla="*/ 198 h 329"/>
                    <a:gd name="T4" fmla="*/ 599 w 657"/>
                    <a:gd name="T5" fmla="*/ 145 h 329"/>
                    <a:gd name="T6" fmla="*/ 566 w 657"/>
                    <a:gd name="T7" fmla="*/ 90 h 329"/>
                    <a:gd name="T8" fmla="*/ 475 w 657"/>
                    <a:gd name="T9" fmla="*/ 69 h 329"/>
                    <a:gd name="T10" fmla="*/ 421 w 657"/>
                    <a:gd name="T11" fmla="*/ 21 h 329"/>
                    <a:gd name="T12" fmla="*/ 275 w 657"/>
                    <a:gd name="T13" fmla="*/ 0 h 329"/>
                    <a:gd name="T14" fmla="*/ 145 w 657"/>
                    <a:gd name="T15" fmla="*/ 25 h 329"/>
                    <a:gd name="T16" fmla="*/ 109 w 657"/>
                    <a:gd name="T17" fmla="*/ 83 h 329"/>
                    <a:gd name="T18" fmla="*/ 0 w 657"/>
                    <a:gd name="T19" fmla="*/ 87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7" h="329">
                      <a:moveTo>
                        <a:pt x="548" y="329"/>
                      </a:moveTo>
                      <a:cubicBezTo>
                        <a:pt x="563" y="308"/>
                        <a:pt x="639" y="228"/>
                        <a:pt x="648" y="198"/>
                      </a:cubicBezTo>
                      <a:cubicBezTo>
                        <a:pt x="657" y="168"/>
                        <a:pt x="615" y="163"/>
                        <a:pt x="599" y="145"/>
                      </a:cubicBezTo>
                      <a:cubicBezTo>
                        <a:pt x="584" y="127"/>
                        <a:pt x="587" y="101"/>
                        <a:pt x="566" y="90"/>
                      </a:cubicBezTo>
                      <a:cubicBezTo>
                        <a:pt x="545" y="78"/>
                        <a:pt x="500" y="81"/>
                        <a:pt x="475" y="69"/>
                      </a:cubicBezTo>
                      <a:cubicBezTo>
                        <a:pt x="451" y="58"/>
                        <a:pt x="454" y="32"/>
                        <a:pt x="421" y="21"/>
                      </a:cubicBezTo>
                      <a:cubicBezTo>
                        <a:pt x="388" y="9"/>
                        <a:pt x="321" y="0"/>
                        <a:pt x="275" y="0"/>
                      </a:cubicBezTo>
                      <a:cubicBezTo>
                        <a:pt x="230" y="0"/>
                        <a:pt x="173" y="12"/>
                        <a:pt x="145" y="25"/>
                      </a:cubicBezTo>
                      <a:cubicBezTo>
                        <a:pt x="118" y="39"/>
                        <a:pt x="133" y="73"/>
                        <a:pt x="109" y="83"/>
                      </a:cubicBezTo>
                      <a:cubicBezTo>
                        <a:pt x="85" y="93"/>
                        <a:pt x="23" y="86"/>
                        <a:pt x="0" y="87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5843944" y="6391952"/>
                  <a:ext cx="287338" cy="307975"/>
                </a:xfrm>
                <a:custGeom>
                  <a:avLst/>
                  <a:gdLst>
                    <a:gd name="T0" fmla="*/ 60 w 60"/>
                    <a:gd name="T1" fmla="*/ 84 h 84"/>
                    <a:gd name="T2" fmla="*/ 33 w 60"/>
                    <a:gd name="T3" fmla="*/ 60 h 84"/>
                    <a:gd name="T4" fmla="*/ 6 w 60"/>
                    <a:gd name="T5" fmla="*/ 40 h 84"/>
                    <a:gd name="T6" fmla="*/ 0 w 60"/>
                    <a:gd name="T7" fmla="*/ 13 h 84"/>
                    <a:gd name="T8" fmla="*/ 9 w 60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84">
                      <a:moveTo>
                        <a:pt x="60" y="84"/>
                      </a:moveTo>
                      <a:cubicBezTo>
                        <a:pt x="55" y="80"/>
                        <a:pt x="42" y="67"/>
                        <a:pt x="33" y="60"/>
                      </a:cubicBezTo>
                      <a:cubicBezTo>
                        <a:pt x="24" y="53"/>
                        <a:pt x="11" y="48"/>
                        <a:pt x="6" y="40"/>
                      </a:cubicBezTo>
                      <a:cubicBezTo>
                        <a:pt x="1" y="32"/>
                        <a:pt x="0" y="20"/>
                        <a:pt x="0" y="13"/>
                      </a:cubicBezTo>
                      <a:cubicBezTo>
                        <a:pt x="0" y="6"/>
                        <a:pt x="7" y="3"/>
                        <a:pt x="9" y="0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6260502" y="6315752"/>
                  <a:ext cx="173037" cy="87312"/>
                </a:xfrm>
                <a:custGeom>
                  <a:avLst/>
                  <a:gdLst>
                    <a:gd name="T0" fmla="*/ 36 w 36"/>
                    <a:gd name="T1" fmla="*/ 24 h 24"/>
                    <a:gd name="T2" fmla="*/ 28 w 36"/>
                    <a:gd name="T3" fmla="*/ 10 h 24"/>
                    <a:gd name="T4" fmla="*/ 13 w 36"/>
                    <a:gd name="T5" fmla="*/ 1 h 24"/>
                    <a:gd name="T6" fmla="*/ 0 w 36"/>
                    <a:gd name="T7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24">
                      <a:moveTo>
                        <a:pt x="36" y="24"/>
                      </a:moveTo>
                      <a:cubicBezTo>
                        <a:pt x="35" y="22"/>
                        <a:pt x="32" y="14"/>
                        <a:pt x="28" y="10"/>
                      </a:cubicBezTo>
                      <a:cubicBezTo>
                        <a:pt x="24" y="6"/>
                        <a:pt x="18" y="0"/>
                        <a:pt x="13" y="1"/>
                      </a:cubicBezTo>
                      <a:cubicBezTo>
                        <a:pt x="8" y="2"/>
                        <a:pt x="3" y="13"/>
                        <a:pt x="0" y="16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6689604" y="6539589"/>
                  <a:ext cx="85725" cy="239713"/>
                </a:xfrm>
                <a:custGeom>
                  <a:avLst/>
                  <a:gdLst>
                    <a:gd name="T0" fmla="*/ 12 w 18"/>
                    <a:gd name="T1" fmla="*/ 66 h 66"/>
                    <a:gd name="T2" fmla="*/ 9 w 18"/>
                    <a:gd name="T3" fmla="*/ 30 h 66"/>
                    <a:gd name="T4" fmla="*/ 17 w 18"/>
                    <a:gd name="T5" fmla="*/ 12 h 66"/>
                    <a:gd name="T6" fmla="*/ 0 w 18"/>
                    <a:gd name="T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66">
                      <a:moveTo>
                        <a:pt x="12" y="66"/>
                      </a:moveTo>
                      <a:cubicBezTo>
                        <a:pt x="12" y="60"/>
                        <a:pt x="8" y="39"/>
                        <a:pt x="9" y="30"/>
                      </a:cubicBezTo>
                      <a:cubicBezTo>
                        <a:pt x="10" y="21"/>
                        <a:pt x="18" y="17"/>
                        <a:pt x="17" y="12"/>
                      </a:cubicBezTo>
                      <a:cubicBezTo>
                        <a:pt x="16" y="7"/>
                        <a:pt x="4" y="2"/>
                        <a:pt x="0" y="0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5866802" y="6418939"/>
                  <a:ext cx="139700" cy="104775"/>
                </a:xfrm>
                <a:custGeom>
                  <a:avLst/>
                  <a:gdLst>
                    <a:gd name="T0" fmla="*/ 0 w 29"/>
                    <a:gd name="T1" fmla="*/ 29 h 29"/>
                    <a:gd name="T2" fmla="*/ 24 w 29"/>
                    <a:gd name="T3" fmla="*/ 20 h 29"/>
                    <a:gd name="T4" fmla="*/ 28 w 29"/>
                    <a:gd name="T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29">
                      <a:moveTo>
                        <a:pt x="0" y="29"/>
                      </a:moveTo>
                      <a:cubicBezTo>
                        <a:pt x="4" y="28"/>
                        <a:pt x="19" y="25"/>
                        <a:pt x="24" y="20"/>
                      </a:cubicBezTo>
                      <a:cubicBezTo>
                        <a:pt x="29" y="15"/>
                        <a:pt x="27" y="4"/>
                        <a:pt x="28" y="0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6352577" y="6601502"/>
                  <a:ext cx="258762" cy="115887"/>
                </a:xfrm>
                <a:custGeom>
                  <a:avLst/>
                  <a:gdLst>
                    <a:gd name="T0" fmla="*/ 0 w 54"/>
                    <a:gd name="T1" fmla="*/ 25 h 32"/>
                    <a:gd name="T2" fmla="*/ 38 w 54"/>
                    <a:gd name="T3" fmla="*/ 28 h 32"/>
                    <a:gd name="T4" fmla="*/ 54 w 54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32">
                      <a:moveTo>
                        <a:pt x="0" y="25"/>
                      </a:moveTo>
                      <a:cubicBezTo>
                        <a:pt x="6" y="26"/>
                        <a:pt x="29" y="32"/>
                        <a:pt x="38" y="28"/>
                      </a:cubicBezTo>
                      <a:cubicBezTo>
                        <a:pt x="47" y="24"/>
                        <a:pt x="51" y="6"/>
                        <a:pt x="54" y="0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5957289" y="6582452"/>
                  <a:ext cx="217488" cy="33337"/>
                </a:xfrm>
                <a:custGeom>
                  <a:avLst/>
                  <a:gdLst>
                    <a:gd name="T0" fmla="*/ 0 w 45"/>
                    <a:gd name="T1" fmla="*/ 0 h 9"/>
                    <a:gd name="T2" fmla="*/ 24 w 45"/>
                    <a:gd name="T3" fmla="*/ 8 h 9"/>
                    <a:gd name="T4" fmla="*/ 45 w 45"/>
                    <a:gd name="T5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" h="9">
                      <a:moveTo>
                        <a:pt x="0" y="0"/>
                      </a:moveTo>
                      <a:cubicBezTo>
                        <a:pt x="4" y="1"/>
                        <a:pt x="17" y="7"/>
                        <a:pt x="24" y="8"/>
                      </a:cubicBezTo>
                      <a:cubicBezTo>
                        <a:pt x="31" y="9"/>
                        <a:pt x="41" y="7"/>
                        <a:pt x="45" y="6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6308127" y="6382427"/>
                  <a:ext cx="82550" cy="14287"/>
                </a:xfrm>
                <a:custGeom>
                  <a:avLst/>
                  <a:gdLst>
                    <a:gd name="T0" fmla="*/ 0 w 17"/>
                    <a:gd name="T1" fmla="*/ 0 h 4"/>
                    <a:gd name="T2" fmla="*/ 17 w 17"/>
                    <a:gd name="T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4">
                      <a:moveTo>
                        <a:pt x="0" y="0"/>
                      </a:moveTo>
                      <a:cubicBezTo>
                        <a:pt x="3" y="0"/>
                        <a:pt x="14" y="3"/>
                        <a:pt x="17" y="4"/>
                      </a:cubicBezTo>
                    </a:path>
                  </a:pathLst>
                </a:cu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6" name="Oval 199"/>
            <p:cNvSpPr>
              <a:spLocks noChangeArrowheads="1"/>
            </p:cNvSpPr>
            <p:nvPr/>
          </p:nvSpPr>
          <p:spPr bwMode="auto">
            <a:xfrm rot="5400000">
              <a:off x="5915395" y="5902054"/>
              <a:ext cx="9947" cy="13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Oval 199"/>
            <p:cNvSpPr>
              <a:spLocks noChangeArrowheads="1"/>
            </p:cNvSpPr>
            <p:nvPr/>
          </p:nvSpPr>
          <p:spPr bwMode="auto">
            <a:xfrm rot="5400000">
              <a:off x="5837313" y="5961950"/>
              <a:ext cx="9947" cy="13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Oval 199"/>
            <p:cNvSpPr>
              <a:spLocks noChangeArrowheads="1"/>
            </p:cNvSpPr>
            <p:nvPr/>
          </p:nvSpPr>
          <p:spPr bwMode="auto">
            <a:xfrm rot="5400000">
              <a:off x="6582131" y="5808149"/>
              <a:ext cx="9947" cy="13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Oval 199"/>
            <p:cNvSpPr>
              <a:spLocks noChangeArrowheads="1"/>
            </p:cNvSpPr>
            <p:nvPr/>
          </p:nvSpPr>
          <p:spPr bwMode="auto">
            <a:xfrm rot="5400000">
              <a:off x="5970918" y="5902561"/>
              <a:ext cx="9947" cy="13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Connector 99"/>
            <p:cNvCxnSpPr>
              <a:stCxn id="99" idx="0"/>
              <a:endCxn id="520" idx="0"/>
            </p:cNvCxnSpPr>
            <p:nvPr/>
          </p:nvCxnSpPr>
          <p:spPr>
            <a:xfrm flipH="1" flipV="1">
              <a:off x="5864382" y="4949064"/>
              <a:ext cx="118077" cy="960065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9" idx="6"/>
              <a:endCxn id="550" idx="0"/>
            </p:cNvCxnSpPr>
            <p:nvPr/>
          </p:nvCxnSpPr>
          <p:spPr>
            <a:xfrm flipH="1" flipV="1">
              <a:off x="5584382" y="4864838"/>
              <a:ext cx="391510" cy="1049264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9" idx="2"/>
              <a:endCxn id="543" idx="0"/>
            </p:cNvCxnSpPr>
            <p:nvPr/>
          </p:nvCxnSpPr>
          <p:spPr>
            <a:xfrm flipH="1" flipV="1">
              <a:off x="5871654" y="4864838"/>
              <a:ext cx="104238" cy="1039317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0"/>
              <a:endCxn id="528" idx="0"/>
            </p:cNvCxnSpPr>
            <p:nvPr/>
          </p:nvCxnSpPr>
          <p:spPr>
            <a:xfrm flipH="1" flipV="1">
              <a:off x="5639146" y="4983402"/>
              <a:ext cx="343313" cy="925727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9" idx="2"/>
              <a:endCxn id="539" idx="0"/>
            </p:cNvCxnSpPr>
            <p:nvPr/>
          </p:nvCxnSpPr>
          <p:spPr>
            <a:xfrm flipH="1" flipV="1">
              <a:off x="5450342" y="4915207"/>
              <a:ext cx="525550" cy="988948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9" idx="1"/>
              <a:endCxn id="558" idx="0"/>
            </p:cNvCxnSpPr>
            <p:nvPr/>
          </p:nvCxnSpPr>
          <p:spPr>
            <a:xfrm flipH="1" flipV="1">
              <a:off x="5830839" y="5073539"/>
              <a:ext cx="149697" cy="832073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9" idx="7"/>
              <a:endCxn id="568" idx="0"/>
            </p:cNvCxnSpPr>
            <p:nvPr/>
          </p:nvCxnSpPr>
          <p:spPr>
            <a:xfrm flipH="1" flipV="1">
              <a:off x="5629484" y="5072656"/>
              <a:ext cx="351052" cy="839989"/>
            </a:xfrm>
            <a:prstGeom prst="line">
              <a:avLst/>
            </a:prstGeom>
            <a:ln w="6350">
              <a:solidFill>
                <a:srgbClr val="00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8" idx="0"/>
              <a:endCxn id="986" idx="0"/>
            </p:cNvCxnSpPr>
            <p:nvPr/>
          </p:nvCxnSpPr>
          <p:spPr>
            <a:xfrm flipV="1">
              <a:off x="6593672" y="4897997"/>
              <a:ext cx="1159366" cy="916720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8" idx="1"/>
              <a:endCxn id="964" idx="0"/>
            </p:cNvCxnSpPr>
            <p:nvPr/>
          </p:nvCxnSpPr>
          <p:spPr>
            <a:xfrm flipV="1">
              <a:off x="6591749" y="5016561"/>
              <a:ext cx="1201545" cy="794639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8" idx="0"/>
              <a:endCxn id="992" idx="0"/>
            </p:cNvCxnSpPr>
            <p:nvPr/>
          </p:nvCxnSpPr>
          <p:spPr>
            <a:xfrm flipV="1">
              <a:off x="6593672" y="4897997"/>
              <a:ext cx="788134" cy="916720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8" idx="2"/>
              <a:endCxn id="975" idx="0"/>
            </p:cNvCxnSpPr>
            <p:nvPr/>
          </p:nvCxnSpPr>
          <p:spPr>
            <a:xfrm flipV="1">
              <a:off x="6587105" y="4948366"/>
              <a:ext cx="1017386" cy="861377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8" idx="1"/>
              <a:endCxn id="1004" idx="0"/>
            </p:cNvCxnSpPr>
            <p:nvPr/>
          </p:nvCxnSpPr>
          <p:spPr>
            <a:xfrm flipV="1">
              <a:off x="6591749" y="5106698"/>
              <a:ext cx="1206391" cy="704502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8" idx="7"/>
              <a:endCxn id="1007" idx="0"/>
            </p:cNvCxnSpPr>
            <p:nvPr/>
          </p:nvCxnSpPr>
          <p:spPr>
            <a:xfrm flipV="1">
              <a:off x="6591749" y="5140153"/>
              <a:ext cx="874017" cy="678080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8" idx="7"/>
              <a:endCxn id="983" idx="0"/>
            </p:cNvCxnSpPr>
            <p:nvPr/>
          </p:nvCxnSpPr>
          <p:spPr>
            <a:xfrm flipV="1">
              <a:off x="6591749" y="4982223"/>
              <a:ext cx="785078" cy="836010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97" idx="7"/>
              <a:endCxn id="471" idx="0"/>
            </p:cNvCxnSpPr>
            <p:nvPr/>
          </p:nvCxnSpPr>
          <p:spPr>
            <a:xfrm flipH="1" flipV="1">
              <a:off x="4768822" y="5268716"/>
              <a:ext cx="1078109" cy="703318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7" idx="7"/>
              <a:endCxn id="431" idx="0"/>
            </p:cNvCxnSpPr>
            <p:nvPr/>
          </p:nvCxnSpPr>
          <p:spPr>
            <a:xfrm flipH="1" flipV="1">
              <a:off x="5311798" y="5179462"/>
              <a:ext cx="535133" cy="792572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97" idx="7"/>
              <a:endCxn id="466" idx="0"/>
            </p:cNvCxnSpPr>
            <p:nvPr/>
          </p:nvCxnSpPr>
          <p:spPr>
            <a:xfrm flipH="1" flipV="1">
              <a:off x="5187582" y="5303937"/>
              <a:ext cx="659349" cy="668097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97" idx="7"/>
              <a:endCxn id="459" idx="0"/>
            </p:cNvCxnSpPr>
            <p:nvPr/>
          </p:nvCxnSpPr>
          <p:spPr>
            <a:xfrm flipH="1" flipV="1">
              <a:off x="4900310" y="5060898"/>
              <a:ext cx="946621" cy="911136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97" idx="6"/>
              <a:endCxn id="448" idx="0"/>
            </p:cNvCxnSpPr>
            <p:nvPr/>
          </p:nvCxnSpPr>
          <p:spPr>
            <a:xfrm flipH="1" flipV="1">
              <a:off x="4766270" y="5111267"/>
              <a:ext cx="1076017" cy="862224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97" idx="6"/>
              <a:endCxn id="454" idx="0"/>
            </p:cNvCxnSpPr>
            <p:nvPr/>
          </p:nvCxnSpPr>
          <p:spPr>
            <a:xfrm flipH="1" flipV="1">
              <a:off x="5103621" y="4992703"/>
              <a:ext cx="738666" cy="980788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7" idx="1"/>
              <a:endCxn id="442" idx="0"/>
            </p:cNvCxnSpPr>
            <p:nvPr/>
          </p:nvCxnSpPr>
          <p:spPr>
            <a:xfrm flipH="1" flipV="1">
              <a:off x="5084136" y="5145124"/>
              <a:ext cx="762795" cy="819877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96" idx="1"/>
              <a:endCxn id="539" idx="0"/>
            </p:cNvCxnSpPr>
            <p:nvPr/>
          </p:nvCxnSpPr>
          <p:spPr>
            <a:xfrm flipH="1" flipV="1">
              <a:off x="5450342" y="4915207"/>
              <a:ext cx="474671" cy="989898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96" idx="1"/>
              <a:endCxn id="550" idx="0"/>
            </p:cNvCxnSpPr>
            <p:nvPr/>
          </p:nvCxnSpPr>
          <p:spPr>
            <a:xfrm flipH="1" flipV="1">
              <a:off x="5584382" y="4864838"/>
              <a:ext cx="340631" cy="1040267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96" idx="1"/>
              <a:endCxn id="543" idx="0"/>
            </p:cNvCxnSpPr>
            <p:nvPr/>
          </p:nvCxnSpPr>
          <p:spPr>
            <a:xfrm flipH="1" flipV="1">
              <a:off x="5871654" y="4864838"/>
              <a:ext cx="53359" cy="1040267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96" idx="1"/>
              <a:endCxn id="520" idx="0"/>
            </p:cNvCxnSpPr>
            <p:nvPr/>
          </p:nvCxnSpPr>
          <p:spPr>
            <a:xfrm flipH="1" flipV="1">
              <a:off x="5864382" y="4949064"/>
              <a:ext cx="60631" cy="956041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96" idx="1"/>
              <a:endCxn id="528" idx="0"/>
            </p:cNvCxnSpPr>
            <p:nvPr/>
          </p:nvCxnSpPr>
          <p:spPr>
            <a:xfrm flipH="1" flipV="1">
              <a:off x="5639146" y="4983402"/>
              <a:ext cx="285867" cy="921703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96" idx="1"/>
              <a:endCxn id="568" idx="0"/>
            </p:cNvCxnSpPr>
            <p:nvPr/>
          </p:nvCxnSpPr>
          <p:spPr>
            <a:xfrm flipH="1" flipV="1">
              <a:off x="5629484" y="5072656"/>
              <a:ext cx="295529" cy="832449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96" idx="2"/>
              <a:endCxn id="558" idx="0"/>
            </p:cNvCxnSpPr>
            <p:nvPr/>
          </p:nvCxnSpPr>
          <p:spPr>
            <a:xfrm flipH="1" flipV="1">
              <a:off x="5830839" y="5073539"/>
              <a:ext cx="89530" cy="830109"/>
            </a:xfrm>
            <a:prstGeom prst="line">
              <a:avLst/>
            </a:prstGeom>
            <a:ln w="6350">
              <a:solidFill>
                <a:srgbClr val="0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Text Box 89"/>
            <p:cNvSpPr txBox="1">
              <a:spLocks noChangeArrowheads="1"/>
            </p:cNvSpPr>
            <p:nvPr/>
          </p:nvSpPr>
          <p:spPr bwMode="auto">
            <a:xfrm>
              <a:off x="8253228" y="4953000"/>
              <a:ext cx="12663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</a:rPr>
                <a:t>S1</a:t>
              </a:r>
            </a:p>
          </p:txBody>
        </p:sp>
        <p:grpSp>
          <p:nvGrpSpPr>
            <p:cNvPr id="420" name="Group 419"/>
            <p:cNvGrpSpPr/>
            <p:nvPr/>
          </p:nvGrpSpPr>
          <p:grpSpPr>
            <a:xfrm>
              <a:off x="4556410" y="4931922"/>
              <a:ext cx="888688" cy="394516"/>
              <a:chOff x="4576951" y="4887829"/>
              <a:chExt cx="888688" cy="394516"/>
            </a:xfrm>
          </p:grpSpPr>
          <p:sp>
            <p:nvSpPr>
              <p:cNvPr id="421" name="Hexagon 420"/>
              <p:cNvSpPr/>
              <p:nvPr/>
            </p:nvSpPr>
            <p:spPr>
              <a:xfrm>
                <a:off x="4576951" y="488782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>
                  <a:alpha val="69804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2" name="Group 421"/>
              <p:cNvGrpSpPr/>
              <p:nvPr/>
            </p:nvGrpSpPr>
            <p:grpSpPr>
              <a:xfrm>
                <a:off x="4756409" y="5156353"/>
                <a:ext cx="242000" cy="102608"/>
                <a:chOff x="4508607" y="2247919"/>
                <a:chExt cx="275077" cy="114281"/>
              </a:xfrm>
            </p:grpSpPr>
            <p:sp>
              <p:nvSpPr>
                <p:cNvPr id="47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043681" y="5157236"/>
                <a:ext cx="242000" cy="102608"/>
                <a:chOff x="4508607" y="2247919"/>
                <a:chExt cx="275077" cy="114281"/>
              </a:xfrm>
            </p:grpSpPr>
            <p:sp>
              <p:nvSpPr>
                <p:cNvPr id="46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4756409" y="4914197"/>
                <a:ext cx="242000" cy="102608"/>
                <a:chOff x="4508607" y="2247919"/>
                <a:chExt cx="275077" cy="114281"/>
              </a:xfrm>
            </p:grpSpPr>
            <p:sp>
              <p:nvSpPr>
                <p:cNvPr id="45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5" name="Group 424"/>
              <p:cNvGrpSpPr/>
              <p:nvPr/>
            </p:nvGrpSpPr>
            <p:grpSpPr>
              <a:xfrm>
                <a:off x="5043681" y="4914197"/>
                <a:ext cx="242000" cy="102608"/>
                <a:chOff x="4508607" y="2247919"/>
                <a:chExt cx="275077" cy="114281"/>
              </a:xfrm>
            </p:grpSpPr>
            <p:sp>
              <p:nvSpPr>
                <p:cNvPr id="45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4622368" y="5032761"/>
                <a:ext cx="242000" cy="102608"/>
                <a:chOff x="4508607" y="2247919"/>
                <a:chExt cx="275077" cy="114281"/>
              </a:xfrm>
            </p:grpSpPr>
            <p:sp>
              <p:nvSpPr>
                <p:cNvPr id="44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4895133" y="5032761"/>
                <a:ext cx="242000" cy="102608"/>
                <a:chOff x="4508607" y="2247919"/>
                <a:chExt cx="275077" cy="114281"/>
              </a:xfrm>
            </p:grpSpPr>
            <p:sp>
              <p:nvSpPr>
                <p:cNvPr id="43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8" name="Group 427"/>
              <p:cNvGrpSpPr/>
              <p:nvPr/>
            </p:nvGrpSpPr>
            <p:grpSpPr>
              <a:xfrm>
                <a:off x="5167897" y="5032761"/>
                <a:ext cx="242000" cy="102608"/>
                <a:chOff x="4508607" y="2247919"/>
                <a:chExt cx="275077" cy="114281"/>
              </a:xfrm>
            </p:grpSpPr>
            <p:sp>
              <p:nvSpPr>
                <p:cNvPr id="42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511" name="Group 510"/>
            <p:cNvGrpSpPr/>
            <p:nvPr/>
          </p:nvGrpSpPr>
          <p:grpSpPr>
            <a:xfrm>
              <a:off x="5240482" y="4735862"/>
              <a:ext cx="888688" cy="394516"/>
              <a:chOff x="5261023" y="4691769"/>
              <a:chExt cx="888688" cy="394516"/>
            </a:xfrm>
          </p:grpSpPr>
          <p:sp>
            <p:nvSpPr>
              <p:cNvPr id="512" name="Hexagon 511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>
                  <a:alpha val="69804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3" name="Group 512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56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55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54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16" name="Group 515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54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17" name="Group 516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53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18" name="Group 517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52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19" name="Group 518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52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701" name="Group 700"/>
            <p:cNvGrpSpPr/>
            <p:nvPr/>
          </p:nvGrpSpPr>
          <p:grpSpPr>
            <a:xfrm>
              <a:off x="4420210" y="5149493"/>
              <a:ext cx="168193" cy="161926"/>
              <a:chOff x="3337007" y="4313238"/>
              <a:chExt cx="168193" cy="161926"/>
            </a:xfrm>
          </p:grpSpPr>
          <p:sp>
            <p:nvSpPr>
              <p:cNvPr id="702" name="Oval 701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4" name="Group 703"/>
            <p:cNvGrpSpPr/>
            <p:nvPr/>
          </p:nvGrpSpPr>
          <p:grpSpPr>
            <a:xfrm rot="5400000">
              <a:off x="6076630" y="4959032"/>
              <a:ext cx="168193" cy="161926"/>
              <a:chOff x="3337007" y="4313238"/>
              <a:chExt cx="168193" cy="161926"/>
            </a:xfrm>
          </p:grpSpPr>
          <p:sp>
            <p:nvSpPr>
              <p:cNvPr id="705" name="Oval 704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13" name="Straight Connector 912"/>
            <p:cNvCxnSpPr/>
            <p:nvPr/>
          </p:nvCxnSpPr>
          <p:spPr>
            <a:xfrm flipH="1">
              <a:off x="7682669" y="5647643"/>
              <a:ext cx="0" cy="28714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4" name="Group 913"/>
            <p:cNvGrpSpPr/>
            <p:nvPr/>
          </p:nvGrpSpPr>
          <p:grpSpPr>
            <a:xfrm>
              <a:off x="7121866" y="4757477"/>
              <a:ext cx="1077407" cy="624754"/>
              <a:chOff x="6762931" y="4713384"/>
              <a:chExt cx="1077407" cy="624754"/>
            </a:xfrm>
          </p:grpSpPr>
          <p:grpSp>
            <p:nvGrpSpPr>
              <p:cNvPr id="915" name="Group 914"/>
              <p:cNvGrpSpPr/>
              <p:nvPr/>
            </p:nvGrpSpPr>
            <p:grpSpPr>
              <a:xfrm flipV="1">
                <a:off x="6762985" y="5122411"/>
                <a:ext cx="832946" cy="215727"/>
                <a:chOff x="4882054" y="4267200"/>
                <a:chExt cx="832946" cy="215727"/>
              </a:xfrm>
            </p:grpSpPr>
            <p:grpSp>
              <p:nvGrpSpPr>
                <p:cNvPr id="1012" name="Group 1011"/>
                <p:cNvGrpSpPr/>
                <p:nvPr/>
              </p:nvGrpSpPr>
              <p:grpSpPr>
                <a:xfrm>
                  <a:off x="5061512" y="4356935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38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9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0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1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2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3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4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13" name="Group 1012"/>
                <p:cNvGrpSpPr/>
                <p:nvPr/>
              </p:nvGrpSpPr>
              <p:grpSpPr>
                <a:xfrm>
                  <a:off x="5348784" y="4357818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31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2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3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4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5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6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37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1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927471" y="42672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975498" y="4301538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5058959" y="4301538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5018144" y="42672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5104560" y="4267200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5200236" y="42672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5248263" y="4301538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5331724" y="4301538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5290909" y="42672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5377325" y="4267200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5473000" y="42672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5521027" y="4301538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5604488" y="4301538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5563673" y="42672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5650089" y="4267200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29" name="Straight Connector 1028"/>
                <p:cNvCxnSpPr/>
                <p:nvPr/>
              </p:nvCxnSpPr>
              <p:spPr>
                <a:xfrm>
                  <a:off x="4882054" y="4285669"/>
                  <a:ext cx="205306" cy="197258"/>
                </a:xfrm>
                <a:prstGeom prst="line">
                  <a:avLst/>
                </a:prstGeom>
                <a:ln>
                  <a:solidFill>
                    <a:srgbClr val="00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Straight Connector 1029"/>
                <p:cNvCxnSpPr/>
                <p:nvPr/>
              </p:nvCxnSpPr>
              <p:spPr>
                <a:xfrm>
                  <a:off x="4922820" y="4271724"/>
                  <a:ext cx="792180" cy="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6" name="Group 915"/>
              <p:cNvGrpSpPr/>
              <p:nvPr/>
            </p:nvGrpSpPr>
            <p:grpSpPr>
              <a:xfrm>
                <a:off x="6762931" y="4724928"/>
                <a:ext cx="888688" cy="394516"/>
                <a:chOff x="4369112" y="1570274"/>
                <a:chExt cx="888688" cy="394516"/>
              </a:xfrm>
            </p:grpSpPr>
            <p:sp>
              <p:nvSpPr>
                <p:cNvPr id="955" name="Hexagon 954"/>
                <p:cNvSpPr/>
                <p:nvPr/>
              </p:nvSpPr>
              <p:spPr>
                <a:xfrm>
                  <a:off x="4369112" y="1570274"/>
                  <a:ext cx="888688" cy="394516"/>
                </a:xfrm>
                <a:prstGeom prst="hexagon">
                  <a:avLst>
                    <a:gd name="adj" fmla="val 52040"/>
                    <a:gd name="vf" fmla="val 115470"/>
                  </a:avLst>
                </a:prstGeom>
                <a:solidFill>
                  <a:srgbClr val="FFFFFF">
                    <a:alpha val="69804"/>
                  </a:srgb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56" name="Group 955"/>
                <p:cNvGrpSpPr/>
                <p:nvPr/>
              </p:nvGrpSpPr>
              <p:grpSpPr>
                <a:xfrm>
                  <a:off x="4548570" y="1838798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05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6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7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8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9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10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11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57" name="Group 956"/>
                <p:cNvGrpSpPr/>
                <p:nvPr/>
              </p:nvGrpSpPr>
              <p:grpSpPr>
                <a:xfrm>
                  <a:off x="4835842" y="183968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998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9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0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1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2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3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4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58" name="Group 957"/>
                <p:cNvGrpSpPr/>
                <p:nvPr/>
              </p:nvGrpSpPr>
              <p:grpSpPr>
                <a:xfrm>
                  <a:off x="4548570" y="1596642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991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2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3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4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5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6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7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59" name="Group 958"/>
                <p:cNvGrpSpPr/>
                <p:nvPr/>
              </p:nvGrpSpPr>
              <p:grpSpPr>
                <a:xfrm>
                  <a:off x="4835842" y="1596642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984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5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6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7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8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9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0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60" name="Group 959"/>
                <p:cNvGrpSpPr/>
                <p:nvPr/>
              </p:nvGrpSpPr>
              <p:grpSpPr>
                <a:xfrm>
                  <a:off x="4414529" y="171520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977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8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9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0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1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2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3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61" name="Group 960"/>
                <p:cNvGrpSpPr/>
                <p:nvPr/>
              </p:nvGrpSpPr>
              <p:grpSpPr>
                <a:xfrm>
                  <a:off x="4687294" y="171520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970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1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2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3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4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5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6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62" name="Group 961"/>
                <p:cNvGrpSpPr/>
                <p:nvPr/>
              </p:nvGrpSpPr>
              <p:grpSpPr>
                <a:xfrm>
                  <a:off x="4960058" y="171520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963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4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5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6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7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8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9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917" name="Oval 665"/>
              <p:cNvSpPr>
                <a:spLocks noChangeArrowheads="1"/>
              </p:cNvSpPr>
              <p:nvPr/>
            </p:nvSpPr>
            <p:spPr bwMode="auto">
              <a:xfrm flipH="1" flipV="1">
                <a:off x="7635705" y="5225361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29804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8" name="Oval 666"/>
              <p:cNvSpPr>
                <a:spLocks noChangeArrowheads="1"/>
              </p:cNvSpPr>
              <p:nvPr/>
            </p:nvSpPr>
            <p:spPr bwMode="auto">
              <a:xfrm flipH="1" flipV="1">
                <a:off x="7683732" y="5259699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9" name="Oval 667"/>
              <p:cNvSpPr>
                <a:spLocks noChangeArrowheads="1"/>
              </p:cNvSpPr>
              <p:nvPr/>
            </p:nvSpPr>
            <p:spPr bwMode="auto">
              <a:xfrm flipH="1" flipV="1">
                <a:off x="7767193" y="525969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0" name="Oval 668"/>
              <p:cNvSpPr>
                <a:spLocks noChangeArrowheads="1"/>
              </p:cNvSpPr>
              <p:nvPr/>
            </p:nvSpPr>
            <p:spPr bwMode="auto">
              <a:xfrm flipH="1" flipV="1">
                <a:off x="7726378" y="5225361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1" name="Oval 669"/>
              <p:cNvSpPr>
                <a:spLocks noChangeArrowheads="1"/>
              </p:cNvSpPr>
              <p:nvPr/>
            </p:nvSpPr>
            <p:spPr bwMode="auto">
              <a:xfrm flipH="1" flipV="1">
                <a:off x="7683232" y="519150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2" name="Oval 670"/>
              <p:cNvSpPr>
                <a:spLocks noChangeArrowheads="1"/>
              </p:cNvSpPr>
              <p:nvPr/>
            </p:nvSpPr>
            <p:spPr bwMode="auto">
              <a:xfrm flipH="1" flipV="1">
                <a:off x="7766694" y="5191504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3" name="Oval 665"/>
              <p:cNvSpPr>
                <a:spLocks noChangeArrowheads="1"/>
              </p:cNvSpPr>
              <p:nvPr/>
            </p:nvSpPr>
            <p:spPr bwMode="auto">
              <a:xfrm flipH="1" flipV="1">
                <a:off x="7635705" y="498320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4" name="Oval 666"/>
              <p:cNvSpPr>
                <a:spLocks noChangeArrowheads="1"/>
              </p:cNvSpPr>
              <p:nvPr/>
            </p:nvSpPr>
            <p:spPr bwMode="auto">
              <a:xfrm flipH="1" flipV="1">
                <a:off x="7683732" y="5017543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" name="Oval 667"/>
              <p:cNvSpPr>
                <a:spLocks noChangeArrowheads="1"/>
              </p:cNvSpPr>
              <p:nvPr/>
            </p:nvSpPr>
            <p:spPr bwMode="auto">
              <a:xfrm flipH="1" flipV="1">
                <a:off x="7767193" y="5017543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" name="Oval 668"/>
              <p:cNvSpPr>
                <a:spLocks noChangeArrowheads="1"/>
              </p:cNvSpPr>
              <p:nvPr/>
            </p:nvSpPr>
            <p:spPr bwMode="auto">
              <a:xfrm flipH="1" flipV="1">
                <a:off x="7726378" y="498320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" name="Oval 669"/>
              <p:cNvSpPr>
                <a:spLocks noChangeArrowheads="1"/>
              </p:cNvSpPr>
              <p:nvPr/>
            </p:nvSpPr>
            <p:spPr bwMode="auto">
              <a:xfrm flipH="1" flipV="1">
                <a:off x="7683232" y="494934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" name="Oval 670"/>
              <p:cNvSpPr>
                <a:spLocks noChangeArrowheads="1"/>
              </p:cNvSpPr>
              <p:nvPr/>
            </p:nvSpPr>
            <p:spPr bwMode="auto">
              <a:xfrm flipH="1" flipV="1">
                <a:off x="7766694" y="4949348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929" name="Group 928"/>
              <p:cNvGrpSpPr/>
              <p:nvPr/>
            </p:nvGrpSpPr>
            <p:grpSpPr>
              <a:xfrm>
                <a:off x="7501664" y="5067912"/>
                <a:ext cx="242000" cy="102608"/>
                <a:chOff x="4508607" y="2247919"/>
                <a:chExt cx="275077" cy="114281"/>
              </a:xfrm>
            </p:grpSpPr>
            <p:sp>
              <p:nvSpPr>
                <p:cNvPr id="94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30" name="Oval 665"/>
              <p:cNvSpPr>
                <a:spLocks noChangeArrowheads="1"/>
              </p:cNvSpPr>
              <p:nvPr/>
            </p:nvSpPr>
            <p:spPr bwMode="auto">
              <a:xfrm flipH="1" flipV="1">
                <a:off x="7774429" y="510176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>
                    <a:alpha val="30196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31" name="Straight Connector 930"/>
              <p:cNvCxnSpPr/>
              <p:nvPr/>
            </p:nvCxnSpPr>
            <p:spPr>
              <a:xfrm>
                <a:off x="7655952" y="4920989"/>
                <a:ext cx="131133" cy="0"/>
              </a:xfrm>
              <a:prstGeom prst="line">
                <a:avLst/>
              </a:prstGeom>
              <a:ln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>
                <a:off x="7655924" y="5320230"/>
                <a:ext cx="131133" cy="0"/>
              </a:xfrm>
              <a:prstGeom prst="line">
                <a:avLst/>
              </a:prstGeom>
              <a:ln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3" name="Group 932"/>
              <p:cNvGrpSpPr/>
              <p:nvPr/>
            </p:nvGrpSpPr>
            <p:grpSpPr>
              <a:xfrm flipH="1">
                <a:off x="7500648" y="4713384"/>
                <a:ext cx="329381" cy="191577"/>
                <a:chOff x="4515787" y="2120831"/>
                <a:chExt cx="329381" cy="191577"/>
              </a:xfrm>
            </p:grpSpPr>
            <p:sp>
              <p:nvSpPr>
                <p:cNvPr id="936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941" name="Straight Connector 940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934" name="Straight Connector 933"/>
              <p:cNvCxnSpPr/>
              <p:nvPr/>
            </p:nvCxnSpPr>
            <p:spPr>
              <a:xfrm flipH="1" flipV="1">
                <a:off x="7451076" y="5125726"/>
                <a:ext cx="205306" cy="197258"/>
              </a:xfrm>
              <a:prstGeom prst="line">
                <a:avLst/>
              </a:prstGeom>
              <a:ln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7816514" y="4784075"/>
                <a:ext cx="0" cy="514244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5" name="Group 1044"/>
            <p:cNvGrpSpPr/>
            <p:nvPr/>
          </p:nvGrpSpPr>
          <p:grpSpPr>
            <a:xfrm rot="19054143">
              <a:off x="7984430" y="4994363"/>
              <a:ext cx="168193" cy="161926"/>
              <a:chOff x="3337007" y="4313238"/>
              <a:chExt cx="168193" cy="161926"/>
            </a:xfrm>
          </p:grpSpPr>
          <p:sp>
            <p:nvSpPr>
              <p:cNvPr id="1046" name="Oval 1045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7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77" name="Group 1276"/>
            <p:cNvGrpSpPr/>
            <p:nvPr/>
          </p:nvGrpSpPr>
          <p:grpSpPr>
            <a:xfrm>
              <a:off x="4249468" y="5650504"/>
              <a:ext cx="756037" cy="718189"/>
              <a:chOff x="3523196" y="5498104"/>
              <a:chExt cx="756037" cy="718189"/>
            </a:xfrm>
          </p:grpSpPr>
          <p:sp>
            <p:nvSpPr>
              <p:cNvPr id="1278" name="AutoShape 2"/>
              <p:cNvSpPr>
                <a:spLocks noChangeArrowheads="1"/>
              </p:cNvSpPr>
              <p:nvPr/>
            </p:nvSpPr>
            <p:spPr bwMode="auto">
              <a:xfrm>
                <a:off x="3547735" y="570065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9" name="AutoShape 3"/>
              <p:cNvSpPr>
                <a:spLocks noChangeArrowheads="1"/>
              </p:cNvSpPr>
              <p:nvPr/>
            </p:nvSpPr>
            <p:spPr bwMode="auto">
              <a:xfrm>
                <a:off x="3591466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" name="AutoShape 4"/>
              <p:cNvSpPr>
                <a:spLocks noChangeArrowheads="1"/>
              </p:cNvSpPr>
              <p:nvPr/>
            </p:nvSpPr>
            <p:spPr bwMode="auto">
              <a:xfrm>
                <a:off x="3547289" y="565106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1" name="AutoShape 5"/>
              <p:cNvSpPr>
                <a:spLocks noChangeArrowheads="1"/>
              </p:cNvSpPr>
              <p:nvPr/>
            </p:nvSpPr>
            <p:spPr bwMode="auto">
              <a:xfrm>
                <a:off x="3591019" y="567563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2" name="AutoShape 6"/>
              <p:cNvSpPr>
                <a:spLocks noChangeArrowheads="1"/>
              </p:cNvSpPr>
              <p:nvPr/>
            </p:nvSpPr>
            <p:spPr bwMode="auto">
              <a:xfrm>
                <a:off x="3546398" y="56014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3" name="AutoShape 7"/>
              <p:cNvSpPr>
                <a:spLocks noChangeArrowheads="1"/>
              </p:cNvSpPr>
              <p:nvPr/>
            </p:nvSpPr>
            <p:spPr bwMode="auto">
              <a:xfrm>
                <a:off x="3590574" y="5626484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4" name="AutoShape 8"/>
              <p:cNvSpPr>
                <a:spLocks noChangeArrowheads="1"/>
              </p:cNvSpPr>
              <p:nvPr/>
            </p:nvSpPr>
            <p:spPr bwMode="auto">
              <a:xfrm>
                <a:off x="3634749" y="5700658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5" name="AutoShape 9"/>
              <p:cNvSpPr>
                <a:spLocks noChangeArrowheads="1"/>
              </p:cNvSpPr>
              <p:nvPr/>
            </p:nvSpPr>
            <p:spPr bwMode="auto">
              <a:xfrm>
                <a:off x="3678926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6" name="AutoShape 10"/>
              <p:cNvSpPr>
                <a:spLocks noChangeArrowheads="1"/>
              </p:cNvSpPr>
              <p:nvPr/>
            </p:nvSpPr>
            <p:spPr bwMode="auto">
              <a:xfrm>
                <a:off x="3634303" y="5651060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7" name="AutoShape 11"/>
              <p:cNvSpPr>
                <a:spLocks noChangeArrowheads="1"/>
              </p:cNvSpPr>
              <p:nvPr/>
            </p:nvSpPr>
            <p:spPr bwMode="auto">
              <a:xfrm>
                <a:off x="3678032" y="5675635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8" name="AutoShape 12"/>
              <p:cNvSpPr>
                <a:spLocks noChangeArrowheads="1"/>
              </p:cNvSpPr>
              <p:nvPr/>
            </p:nvSpPr>
            <p:spPr bwMode="auto">
              <a:xfrm>
                <a:off x="3633857" y="56014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9" name="AutoShape 13"/>
              <p:cNvSpPr>
                <a:spLocks noChangeArrowheads="1"/>
              </p:cNvSpPr>
              <p:nvPr/>
            </p:nvSpPr>
            <p:spPr bwMode="auto">
              <a:xfrm>
                <a:off x="3677587" y="5626484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" name="AutoShape 14"/>
              <p:cNvSpPr>
                <a:spLocks noChangeArrowheads="1"/>
              </p:cNvSpPr>
              <p:nvPr/>
            </p:nvSpPr>
            <p:spPr bwMode="auto">
              <a:xfrm>
                <a:off x="3546398" y="5552311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1" name="AutoShape 15"/>
              <p:cNvSpPr>
                <a:spLocks noChangeArrowheads="1"/>
              </p:cNvSpPr>
              <p:nvPr/>
            </p:nvSpPr>
            <p:spPr bwMode="auto">
              <a:xfrm>
                <a:off x="3590574" y="5576887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2" name="AutoShape 16"/>
              <p:cNvSpPr>
                <a:spLocks noChangeArrowheads="1"/>
              </p:cNvSpPr>
              <p:nvPr/>
            </p:nvSpPr>
            <p:spPr bwMode="auto">
              <a:xfrm>
                <a:off x="3545951" y="550271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3" name="AutoShape 17"/>
              <p:cNvSpPr>
                <a:spLocks noChangeArrowheads="1"/>
              </p:cNvSpPr>
              <p:nvPr/>
            </p:nvSpPr>
            <p:spPr bwMode="auto">
              <a:xfrm>
                <a:off x="3590127" y="552728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4" name="AutoShape 20"/>
              <p:cNvSpPr>
                <a:spLocks noChangeArrowheads="1"/>
              </p:cNvSpPr>
              <p:nvPr/>
            </p:nvSpPr>
            <p:spPr bwMode="auto">
              <a:xfrm>
                <a:off x="3633857" y="5552311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5" name="AutoShape 21"/>
              <p:cNvSpPr>
                <a:spLocks noChangeArrowheads="1"/>
              </p:cNvSpPr>
              <p:nvPr/>
            </p:nvSpPr>
            <p:spPr bwMode="auto">
              <a:xfrm>
                <a:off x="3677587" y="5576887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6" name="AutoShape 22"/>
              <p:cNvSpPr>
                <a:spLocks noChangeArrowheads="1"/>
              </p:cNvSpPr>
              <p:nvPr/>
            </p:nvSpPr>
            <p:spPr bwMode="auto">
              <a:xfrm>
                <a:off x="3633411" y="550271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7" name="AutoShape 23"/>
              <p:cNvSpPr>
                <a:spLocks noChangeArrowheads="1"/>
              </p:cNvSpPr>
              <p:nvPr/>
            </p:nvSpPr>
            <p:spPr bwMode="auto">
              <a:xfrm>
                <a:off x="3677140" y="5527289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8" name="AutoShape 26"/>
              <p:cNvSpPr>
                <a:spLocks noChangeArrowheads="1"/>
              </p:cNvSpPr>
              <p:nvPr/>
            </p:nvSpPr>
            <p:spPr bwMode="auto">
              <a:xfrm>
                <a:off x="3722655" y="570065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9" name="AutoShape 27"/>
              <p:cNvSpPr>
                <a:spLocks noChangeArrowheads="1"/>
              </p:cNvSpPr>
              <p:nvPr/>
            </p:nvSpPr>
            <p:spPr bwMode="auto">
              <a:xfrm>
                <a:off x="3766385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" name="AutoShape 28"/>
              <p:cNvSpPr>
                <a:spLocks noChangeArrowheads="1"/>
              </p:cNvSpPr>
              <p:nvPr/>
            </p:nvSpPr>
            <p:spPr bwMode="auto">
              <a:xfrm>
                <a:off x="3722208" y="565106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1" name="AutoShape 29"/>
              <p:cNvSpPr>
                <a:spLocks noChangeArrowheads="1"/>
              </p:cNvSpPr>
              <p:nvPr/>
            </p:nvSpPr>
            <p:spPr bwMode="auto">
              <a:xfrm>
                <a:off x="3765939" y="567563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2" name="AutoShape 30"/>
              <p:cNvSpPr>
                <a:spLocks noChangeArrowheads="1"/>
              </p:cNvSpPr>
              <p:nvPr/>
            </p:nvSpPr>
            <p:spPr bwMode="auto">
              <a:xfrm>
                <a:off x="3721763" y="560146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3" name="AutoShape 31"/>
              <p:cNvSpPr>
                <a:spLocks noChangeArrowheads="1"/>
              </p:cNvSpPr>
              <p:nvPr/>
            </p:nvSpPr>
            <p:spPr bwMode="auto">
              <a:xfrm>
                <a:off x="3765492" y="5626484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4" name="AutoShape 32"/>
              <p:cNvSpPr>
                <a:spLocks noChangeArrowheads="1"/>
              </p:cNvSpPr>
              <p:nvPr/>
            </p:nvSpPr>
            <p:spPr bwMode="auto">
              <a:xfrm>
                <a:off x="3809668" y="5700658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5" name="AutoShape 33"/>
              <p:cNvSpPr>
                <a:spLocks noChangeArrowheads="1"/>
              </p:cNvSpPr>
              <p:nvPr/>
            </p:nvSpPr>
            <p:spPr bwMode="auto">
              <a:xfrm>
                <a:off x="3853844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6" name="AutoShape 34"/>
              <p:cNvSpPr>
                <a:spLocks noChangeArrowheads="1"/>
              </p:cNvSpPr>
              <p:nvPr/>
            </p:nvSpPr>
            <p:spPr bwMode="auto">
              <a:xfrm>
                <a:off x="3809222" y="5651060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7" name="AutoShape 35"/>
              <p:cNvSpPr>
                <a:spLocks noChangeArrowheads="1"/>
              </p:cNvSpPr>
              <p:nvPr/>
            </p:nvSpPr>
            <p:spPr bwMode="auto">
              <a:xfrm>
                <a:off x="3853398" y="567563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8" name="AutoShape 36"/>
              <p:cNvSpPr>
                <a:spLocks noChangeArrowheads="1"/>
              </p:cNvSpPr>
              <p:nvPr/>
            </p:nvSpPr>
            <p:spPr bwMode="auto">
              <a:xfrm>
                <a:off x="3808776" y="56014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9" name="AutoShape 37"/>
              <p:cNvSpPr>
                <a:spLocks noChangeArrowheads="1"/>
              </p:cNvSpPr>
              <p:nvPr/>
            </p:nvSpPr>
            <p:spPr bwMode="auto">
              <a:xfrm>
                <a:off x="3852952" y="5626484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" name="AutoShape 38"/>
              <p:cNvSpPr>
                <a:spLocks noChangeArrowheads="1"/>
              </p:cNvSpPr>
              <p:nvPr/>
            </p:nvSpPr>
            <p:spPr bwMode="auto">
              <a:xfrm>
                <a:off x="3721763" y="5552311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1" name="AutoShape 39"/>
              <p:cNvSpPr>
                <a:spLocks noChangeArrowheads="1"/>
              </p:cNvSpPr>
              <p:nvPr/>
            </p:nvSpPr>
            <p:spPr bwMode="auto">
              <a:xfrm>
                <a:off x="3765492" y="5576887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2" name="AutoShape 40"/>
              <p:cNvSpPr>
                <a:spLocks noChangeArrowheads="1"/>
              </p:cNvSpPr>
              <p:nvPr/>
            </p:nvSpPr>
            <p:spPr bwMode="auto">
              <a:xfrm>
                <a:off x="3720869" y="5502714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3" name="AutoShape 41"/>
              <p:cNvSpPr>
                <a:spLocks noChangeArrowheads="1"/>
              </p:cNvSpPr>
              <p:nvPr/>
            </p:nvSpPr>
            <p:spPr bwMode="auto">
              <a:xfrm>
                <a:off x="3765046" y="552728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4" name="AutoShape 44"/>
              <p:cNvSpPr>
                <a:spLocks noChangeArrowheads="1"/>
              </p:cNvSpPr>
              <p:nvPr/>
            </p:nvSpPr>
            <p:spPr bwMode="auto">
              <a:xfrm>
                <a:off x="3808776" y="5552311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5" name="AutoShape 45"/>
              <p:cNvSpPr>
                <a:spLocks noChangeArrowheads="1"/>
              </p:cNvSpPr>
              <p:nvPr/>
            </p:nvSpPr>
            <p:spPr bwMode="auto">
              <a:xfrm>
                <a:off x="3852952" y="5576887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6" name="AutoShape 46"/>
              <p:cNvSpPr>
                <a:spLocks noChangeArrowheads="1"/>
              </p:cNvSpPr>
              <p:nvPr/>
            </p:nvSpPr>
            <p:spPr bwMode="auto">
              <a:xfrm>
                <a:off x="3808329" y="550271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7" name="AutoShape 47"/>
              <p:cNvSpPr>
                <a:spLocks noChangeArrowheads="1"/>
              </p:cNvSpPr>
              <p:nvPr/>
            </p:nvSpPr>
            <p:spPr bwMode="auto">
              <a:xfrm>
                <a:off x="3852060" y="5527289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8" name="AutoShape 50"/>
              <p:cNvSpPr>
                <a:spLocks noChangeArrowheads="1"/>
              </p:cNvSpPr>
              <p:nvPr/>
            </p:nvSpPr>
            <p:spPr bwMode="auto">
              <a:xfrm>
                <a:off x="3895789" y="570065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9" name="AutoShape 51"/>
              <p:cNvSpPr>
                <a:spLocks noChangeArrowheads="1"/>
              </p:cNvSpPr>
              <p:nvPr/>
            </p:nvSpPr>
            <p:spPr bwMode="auto">
              <a:xfrm>
                <a:off x="3939519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0" name="AutoShape 52"/>
              <p:cNvSpPr>
                <a:spLocks noChangeArrowheads="1"/>
              </p:cNvSpPr>
              <p:nvPr/>
            </p:nvSpPr>
            <p:spPr bwMode="auto">
              <a:xfrm>
                <a:off x="3895342" y="565106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" name="AutoShape 53"/>
              <p:cNvSpPr>
                <a:spLocks noChangeArrowheads="1"/>
              </p:cNvSpPr>
              <p:nvPr/>
            </p:nvSpPr>
            <p:spPr bwMode="auto">
              <a:xfrm>
                <a:off x="3939073" y="567563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" name="AutoShape 54"/>
              <p:cNvSpPr>
                <a:spLocks noChangeArrowheads="1"/>
              </p:cNvSpPr>
              <p:nvPr/>
            </p:nvSpPr>
            <p:spPr bwMode="auto">
              <a:xfrm>
                <a:off x="3894451" y="56014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" name="AutoShape 55"/>
              <p:cNvSpPr>
                <a:spLocks noChangeArrowheads="1"/>
              </p:cNvSpPr>
              <p:nvPr/>
            </p:nvSpPr>
            <p:spPr bwMode="auto">
              <a:xfrm>
                <a:off x="3938626" y="5626484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4" name="AutoShape 56"/>
              <p:cNvSpPr>
                <a:spLocks noChangeArrowheads="1"/>
              </p:cNvSpPr>
              <p:nvPr/>
            </p:nvSpPr>
            <p:spPr bwMode="auto">
              <a:xfrm>
                <a:off x="3982802" y="5700658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5" name="AutoShape 57"/>
              <p:cNvSpPr>
                <a:spLocks noChangeArrowheads="1"/>
              </p:cNvSpPr>
              <p:nvPr/>
            </p:nvSpPr>
            <p:spPr bwMode="auto">
              <a:xfrm>
                <a:off x="4026979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6" name="AutoShape 58"/>
              <p:cNvSpPr>
                <a:spLocks noChangeArrowheads="1"/>
              </p:cNvSpPr>
              <p:nvPr/>
            </p:nvSpPr>
            <p:spPr bwMode="auto">
              <a:xfrm>
                <a:off x="3982356" y="5651060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7" name="AutoShape 59"/>
              <p:cNvSpPr>
                <a:spLocks noChangeArrowheads="1"/>
              </p:cNvSpPr>
              <p:nvPr/>
            </p:nvSpPr>
            <p:spPr bwMode="auto">
              <a:xfrm>
                <a:off x="4026086" y="5675635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8" name="AutoShape 60"/>
              <p:cNvSpPr>
                <a:spLocks noChangeArrowheads="1"/>
              </p:cNvSpPr>
              <p:nvPr/>
            </p:nvSpPr>
            <p:spPr bwMode="auto">
              <a:xfrm>
                <a:off x="3981911" y="56014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9" name="AutoShape 61"/>
              <p:cNvSpPr>
                <a:spLocks noChangeArrowheads="1"/>
              </p:cNvSpPr>
              <p:nvPr/>
            </p:nvSpPr>
            <p:spPr bwMode="auto">
              <a:xfrm>
                <a:off x="4025639" y="5626484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0" name="AutoShape 62"/>
              <p:cNvSpPr>
                <a:spLocks noChangeArrowheads="1"/>
              </p:cNvSpPr>
              <p:nvPr/>
            </p:nvSpPr>
            <p:spPr bwMode="auto">
              <a:xfrm>
                <a:off x="3894451" y="5552311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1" name="AutoShape 63"/>
              <p:cNvSpPr>
                <a:spLocks noChangeArrowheads="1"/>
              </p:cNvSpPr>
              <p:nvPr/>
            </p:nvSpPr>
            <p:spPr bwMode="auto">
              <a:xfrm>
                <a:off x="3938626" y="5576887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" name="AutoShape 64"/>
              <p:cNvSpPr>
                <a:spLocks noChangeArrowheads="1"/>
              </p:cNvSpPr>
              <p:nvPr/>
            </p:nvSpPr>
            <p:spPr bwMode="auto">
              <a:xfrm>
                <a:off x="3894004" y="550271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" name="AutoShape 65"/>
              <p:cNvSpPr>
                <a:spLocks noChangeArrowheads="1"/>
              </p:cNvSpPr>
              <p:nvPr/>
            </p:nvSpPr>
            <p:spPr bwMode="auto">
              <a:xfrm>
                <a:off x="3938181" y="552728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" name="AutoShape 68"/>
              <p:cNvSpPr>
                <a:spLocks noChangeArrowheads="1"/>
              </p:cNvSpPr>
              <p:nvPr/>
            </p:nvSpPr>
            <p:spPr bwMode="auto">
              <a:xfrm>
                <a:off x="3981911" y="5552311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" name="AutoShape 69"/>
              <p:cNvSpPr>
                <a:spLocks noChangeArrowheads="1"/>
              </p:cNvSpPr>
              <p:nvPr/>
            </p:nvSpPr>
            <p:spPr bwMode="auto">
              <a:xfrm>
                <a:off x="4025639" y="5576887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" name="AutoShape 70"/>
              <p:cNvSpPr>
                <a:spLocks noChangeArrowheads="1"/>
              </p:cNvSpPr>
              <p:nvPr/>
            </p:nvSpPr>
            <p:spPr bwMode="auto">
              <a:xfrm>
                <a:off x="3981464" y="550271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" name="AutoShape 71"/>
              <p:cNvSpPr>
                <a:spLocks noChangeArrowheads="1"/>
              </p:cNvSpPr>
              <p:nvPr/>
            </p:nvSpPr>
            <p:spPr bwMode="auto">
              <a:xfrm>
                <a:off x="4025194" y="5527289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" name="AutoShape 74"/>
              <p:cNvSpPr>
                <a:spLocks noChangeArrowheads="1"/>
              </p:cNvSpPr>
              <p:nvPr/>
            </p:nvSpPr>
            <p:spPr bwMode="auto">
              <a:xfrm>
                <a:off x="4070708" y="570065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" name="AutoShape 75"/>
              <p:cNvSpPr>
                <a:spLocks noChangeArrowheads="1"/>
              </p:cNvSpPr>
              <p:nvPr/>
            </p:nvSpPr>
            <p:spPr bwMode="auto">
              <a:xfrm>
                <a:off x="4114439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" name="AutoShape 76"/>
              <p:cNvSpPr>
                <a:spLocks noChangeArrowheads="1"/>
              </p:cNvSpPr>
              <p:nvPr/>
            </p:nvSpPr>
            <p:spPr bwMode="auto">
              <a:xfrm>
                <a:off x="4070262" y="565106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" name="AutoShape 77"/>
              <p:cNvSpPr>
                <a:spLocks noChangeArrowheads="1"/>
              </p:cNvSpPr>
              <p:nvPr/>
            </p:nvSpPr>
            <p:spPr bwMode="auto">
              <a:xfrm>
                <a:off x="4113992" y="567563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" name="AutoShape 78"/>
              <p:cNvSpPr>
                <a:spLocks noChangeArrowheads="1"/>
              </p:cNvSpPr>
              <p:nvPr/>
            </p:nvSpPr>
            <p:spPr bwMode="auto">
              <a:xfrm>
                <a:off x="4069816" y="560146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3" name="AutoShape 79"/>
              <p:cNvSpPr>
                <a:spLocks noChangeArrowheads="1"/>
              </p:cNvSpPr>
              <p:nvPr/>
            </p:nvSpPr>
            <p:spPr bwMode="auto">
              <a:xfrm>
                <a:off x="4113545" y="5626484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" name="AutoShape 80"/>
              <p:cNvSpPr>
                <a:spLocks noChangeArrowheads="1"/>
              </p:cNvSpPr>
              <p:nvPr/>
            </p:nvSpPr>
            <p:spPr bwMode="auto">
              <a:xfrm>
                <a:off x="4157722" y="5700658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" name="AutoShape 81"/>
              <p:cNvSpPr>
                <a:spLocks noChangeArrowheads="1"/>
              </p:cNvSpPr>
              <p:nvPr/>
            </p:nvSpPr>
            <p:spPr bwMode="auto">
              <a:xfrm>
                <a:off x="4201897" y="572523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6" name="AutoShape 82"/>
              <p:cNvSpPr>
                <a:spLocks noChangeArrowheads="1"/>
              </p:cNvSpPr>
              <p:nvPr/>
            </p:nvSpPr>
            <p:spPr bwMode="auto">
              <a:xfrm>
                <a:off x="4157276" y="5651060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7" name="AutoShape 83"/>
              <p:cNvSpPr>
                <a:spLocks noChangeArrowheads="1"/>
              </p:cNvSpPr>
              <p:nvPr/>
            </p:nvSpPr>
            <p:spPr bwMode="auto">
              <a:xfrm>
                <a:off x="4201452" y="567563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" name="AutoShape 84"/>
              <p:cNvSpPr>
                <a:spLocks noChangeArrowheads="1"/>
              </p:cNvSpPr>
              <p:nvPr/>
            </p:nvSpPr>
            <p:spPr bwMode="auto">
              <a:xfrm>
                <a:off x="4156829" y="56014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9" name="AutoShape 85"/>
              <p:cNvSpPr>
                <a:spLocks noChangeArrowheads="1"/>
              </p:cNvSpPr>
              <p:nvPr/>
            </p:nvSpPr>
            <p:spPr bwMode="auto">
              <a:xfrm>
                <a:off x="4201005" y="5626484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0" name="AutoShape 86"/>
              <p:cNvSpPr>
                <a:spLocks noChangeArrowheads="1"/>
              </p:cNvSpPr>
              <p:nvPr/>
            </p:nvSpPr>
            <p:spPr bwMode="auto">
              <a:xfrm>
                <a:off x="4069816" y="5552311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" name="AutoShape 87"/>
              <p:cNvSpPr>
                <a:spLocks noChangeArrowheads="1"/>
              </p:cNvSpPr>
              <p:nvPr/>
            </p:nvSpPr>
            <p:spPr bwMode="auto">
              <a:xfrm>
                <a:off x="4113545" y="5576887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" name="AutoShape 88"/>
              <p:cNvSpPr>
                <a:spLocks noChangeArrowheads="1"/>
              </p:cNvSpPr>
              <p:nvPr/>
            </p:nvSpPr>
            <p:spPr bwMode="auto">
              <a:xfrm>
                <a:off x="4068923" y="5502714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" name="AutoShape 89"/>
              <p:cNvSpPr>
                <a:spLocks noChangeArrowheads="1"/>
              </p:cNvSpPr>
              <p:nvPr/>
            </p:nvSpPr>
            <p:spPr bwMode="auto">
              <a:xfrm>
                <a:off x="4113099" y="552728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" name="AutoShape 92"/>
              <p:cNvSpPr>
                <a:spLocks noChangeArrowheads="1"/>
              </p:cNvSpPr>
              <p:nvPr/>
            </p:nvSpPr>
            <p:spPr bwMode="auto">
              <a:xfrm>
                <a:off x="4156829" y="5552311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" name="AutoShape 93"/>
              <p:cNvSpPr>
                <a:spLocks noChangeArrowheads="1"/>
              </p:cNvSpPr>
              <p:nvPr/>
            </p:nvSpPr>
            <p:spPr bwMode="auto">
              <a:xfrm>
                <a:off x="4201005" y="5576887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" name="AutoShape 94"/>
              <p:cNvSpPr>
                <a:spLocks noChangeArrowheads="1"/>
              </p:cNvSpPr>
              <p:nvPr/>
            </p:nvSpPr>
            <p:spPr bwMode="auto">
              <a:xfrm>
                <a:off x="4156383" y="550271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" name="AutoShape 95"/>
              <p:cNvSpPr>
                <a:spLocks noChangeArrowheads="1"/>
              </p:cNvSpPr>
              <p:nvPr/>
            </p:nvSpPr>
            <p:spPr bwMode="auto">
              <a:xfrm>
                <a:off x="4200113" y="5527289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" name="AutoShape 98"/>
              <p:cNvSpPr>
                <a:spLocks noChangeArrowheads="1"/>
              </p:cNvSpPr>
              <p:nvPr/>
            </p:nvSpPr>
            <p:spPr bwMode="auto">
              <a:xfrm>
                <a:off x="3550413" y="599556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" name="AutoShape 99"/>
              <p:cNvSpPr>
                <a:spLocks noChangeArrowheads="1"/>
              </p:cNvSpPr>
              <p:nvPr/>
            </p:nvSpPr>
            <p:spPr bwMode="auto">
              <a:xfrm>
                <a:off x="3594143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" name="AutoShape 100"/>
              <p:cNvSpPr>
                <a:spLocks noChangeArrowheads="1"/>
              </p:cNvSpPr>
              <p:nvPr/>
            </p:nvSpPr>
            <p:spPr bwMode="auto">
              <a:xfrm>
                <a:off x="3549967" y="5945964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" name="AutoShape 101"/>
              <p:cNvSpPr>
                <a:spLocks noChangeArrowheads="1"/>
              </p:cNvSpPr>
              <p:nvPr/>
            </p:nvSpPr>
            <p:spPr bwMode="auto">
              <a:xfrm>
                <a:off x="3593697" y="597053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" name="AutoShape 102"/>
              <p:cNvSpPr>
                <a:spLocks noChangeArrowheads="1"/>
              </p:cNvSpPr>
              <p:nvPr/>
            </p:nvSpPr>
            <p:spPr bwMode="auto">
              <a:xfrm>
                <a:off x="3549075" y="5896366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" name="AutoShape 103"/>
              <p:cNvSpPr>
                <a:spLocks noChangeArrowheads="1"/>
              </p:cNvSpPr>
              <p:nvPr/>
            </p:nvSpPr>
            <p:spPr bwMode="auto">
              <a:xfrm>
                <a:off x="3593250" y="5921389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" name="AutoShape 104"/>
              <p:cNvSpPr>
                <a:spLocks noChangeArrowheads="1"/>
              </p:cNvSpPr>
              <p:nvPr/>
            </p:nvSpPr>
            <p:spPr bwMode="auto">
              <a:xfrm>
                <a:off x="3637426" y="59955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5" name="AutoShape 105"/>
              <p:cNvSpPr>
                <a:spLocks noChangeArrowheads="1"/>
              </p:cNvSpPr>
              <p:nvPr/>
            </p:nvSpPr>
            <p:spPr bwMode="auto">
              <a:xfrm>
                <a:off x="3681603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6" name="AutoShape 106"/>
              <p:cNvSpPr>
                <a:spLocks noChangeArrowheads="1"/>
              </p:cNvSpPr>
              <p:nvPr/>
            </p:nvSpPr>
            <p:spPr bwMode="auto">
              <a:xfrm>
                <a:off x="3636980" y="594596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7" name="AutoShape 107"/>
              <p:cNvSpPr>
                <a:spLocks noChangeArrowheads="1"/>
              </p:cNvSpPr>
              <p:nvPr/>
            </p:nvSpPr>
            <p:spPr bwMode="auto">
              <a:xfrm>
                <a:off x="3680710" y="5970539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8" name="AutoShape 108"/>
              <p:cNvSpPr>
                <a:spLocks noChangeArrowheads="1"/>
              </p:cNvSpPr>
              <p:nvPr/>
            </p:nvSpPr>
            <p:spPr bwMode="auto">
              <a:xfrm>
                <a:off x="3636534" y="5896366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9" name="AutoShape 109"/>
              <p:cNvSpPr>
                <a:spLocks noChangeArrowheads="1"/>
              </p:cNvSpPr>
              <p:nvPr/>
            </p:nvSpPr>
            <p:spPr bwMode="auto">
              <a:xfrm>
                <a:off x="3680263" y="5921389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0" name="AutoShape 110"/>
              <p:cNvSpPr>
                <a:spLocks noChangeArrowheads="1"/>
              </p:cNvSpPr>
              <p:nvPr/>
            </p:nvSpPr>
            <p:spPr bwMode="auto">
              <a:xfrm>
                <a:off x="3549075" y="5847216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1" name="AutoShape 111"/>
              <p:cNvSpPr>
                <a:spLocks noChangeArrowheads="1"/>
              </p:cNvSpPr>
              <p:nvPr/>
            </p:nvSpPr>
            <p:spPr bwMode="auto">
              <a:xfrm>
                <a:off x="3593250" y="5871791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" name="AutoShape 112"/>
              <p:cNvSpPr>
                <a:spLocks noChangeArrowheads="1"/>
              </p:cNvSpPr>
              <p:nvPr/>
            </p:nvSpPr>
            <p:spPr bwMode="auto">
              <a:xfrm>
                <a:off x="3548629" y="579761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3" name="AutoShape 113"/>
              <p:cNvSpPr>
                <a:spLocks noChangeArrowheads="1"/>
              </p:cNvSpPr>
              <p:nvPr/>
            </p:nvSpPr>
            <p:spPr bwMode="auto">
              <a:xfrm>
                <a:off x="3592805" y="5822193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4" name="AutoShape 114"/>
              <p:cNvSpPr>
                <a:spLocks noChangeArrowheads="1"/>
              </p:cNvSpPr>
              <p:nvPr/>
            </p:nvSpPr>
            <p:spPr bwMode="auto">
              <a:xfrm>
                <a:off x="3548182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5" name="AutoShape 115"/>
              <p:cNvSpPr>
                <a:spLocks noChangeArrowheads="1"/>
              </p:cNvSpPr>
              <p:nvPr/>
            </p:nvSpPr>
            <p:spPr bwMode="auto">
              <a:xfrm>
                <a:off x="3591912" y="5772596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6" name="AutoShape 116"/>
              <p:cNvSpPr>
                <a:spLocks noChangeArrowheads="1"/>
              </p:cNvSpPr>
              <p:nvPr/>
            </p:nvSpPr>
            <p:spPr bwMode="auto">
              <a:xfrm>
                <a:off x="3636534" y="5847216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7" name="AutoShape 117"/>
              <p:cNvSpPr>
                <a:spLocks noChangeArrowheads="1"/>
              </p:cNvSpPr>
              <p:nvPr/>
            </p:nvSpPr>
            <p:spPr bwMode="auto">
              <a:xfrm>
                <a:off x="3680263" y="5871791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8" name="AutoShape 118"/>
              <p:cNvSpPr>
                <a:spLocks noChangeArrowheads="1"/>
              </p:cNvSpPr>
              <p:nvPr/>
            </p:nvSpPr>
            <p:spPr bwMode="auto">
              <a:xfrm>
                <a:off x="3636088" y="579761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9" name="AutoShape 119"/>
              <p:cNvSpPr>
                <a:spLocks noChangeArrowheads="1"/>
              </p:cNvSpPr>
              <p:nvPr/>
            </p:nvSpPr>
            <p:spPr bwMode="auto">
              <a:xfrm>
                <a:off x="3679818" y="5822193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0" name="AutoShape 120"/>
              <p:cNvSpPr>
                <a:spLocks noChangeArrowheads="1"/>
              </p:cNvSpPr>
              <p:nvPr/>
            </p:nvSpPr>
            <p:spPr bwMode="auto">
              <a:xfrm>
                <a:off x="3635642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1" name="AutoShape 121"/>
              <p:cNvSpPr>
                <a:spLocks noChangeArrowheads="1"/>
              </p:cNvSpPr>
              <p:nvPr/>
            </p:nvSpPr>
            <p:spPr bwMode="auto">
              <a:xfrm>
                <a:off x="3679371" y="5772596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" name="AutoShape 122"/>
              <p:cNvSpPr>
                <a:spLocks noChangeArrowheads="1"/>
              </p:cNvSpPr>
              <p:nvPr/>
            </p:nvSpPr>
            <p:spPr bwMode="auto">
              <a:xfrm>
                <a:off x="3725332" y="599556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" name="AutoShape 123"/>
              <p:cNvSpPr>
                <a:spLocks noChangeArrowheads="1"/>
              </p:cNvSpPr>
              <p:nvPr/>
            </p:nvSpPr>
            <p:spPr bwMode="auto">
              <a:xfrm>
                <a:off x="3769062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4" name="AutoShape 124"/>
              <p:cNvSpPr>
                <a:spLocks noChangeArrowheads="1"/>
              </p:cNvSpPr>
              <p:nvPr/>
            </p:nvSpPr>
            <p:spPr bwMode="auto">
              <a:xfrm>
                <a:off x="3724886" y="5945964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5" name="AutoShape 125"/>
              <p:cNvSpPr>
                <a:spLocks noChangeArrowheads="1"/>
              </p:cNvSpPr>
              <p:nvPr/>
            </p:nvSpPr>
            <p:spPr bwMode="auto">
              <a:xfrm>
                <a:off x="3768616" y="597053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6" name="AutoShape 126"/>
              <p:cNvSpPr>
                <a:spLocks noChangeArrowheads="1"/>
              </p:cNvSpPr>
              <p:nvPr/>
            </p:nvSpPr>
            <p:spPr bwMode="auto">
              <a:xfrm>
                <a:off x="3724440" y="589636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7" name="AutoShape 127"/>
              <p:cNvSpPr>
                <a:spLocks noChangeArrowheads="1"/>
              </p:cNvSpPr>
              <p:nvPr/>
            </p:nvSpPr>
            <p:spPr bwMode="auto">
              <a:xfrm>
                <a:off x="3768170" y="5921389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8" name="AutoShape 128"/>
              <p:cNvSpPr>
                <a:spLocks noChangeArrowheads="1"/>
              </p:cNvSpPr>
              <p:nvPr/>
            </p:nvSpPr>
            <p:spPr bwMode="auto">
              <a:xfrm>
                <a:off x="3812346" y="5995562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9" name="AutoShape 129"/>
              <p:cNvSpPr>
                <a:spLocks noChangeArrowheads="1"/>
              </p:cNvSpPr>
              <p:nvPr/>
            </p:nvSpPr>
            <p:spPr bwMode="auto">
              <a:xfrm>
                <a:off x="3856522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0" name="AutoShape 130"/>
              <p:cNvSpPr>
                <a:spLocks noChangeArrowheads="1"/>
              </p:cNvSpPr>
              <p:nvPr/>
            </p:nvSpPr>
            <p:spPr bwMode="auto">
              <a:xfrm>
                <a:off x="3811899" y="594596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1" name="AutoShape 131"/>
              <p:cNvSpPr>
                <a:spLocks noChangeArrowheads="1"/>
              </p:cNvSpPr>
              <p:nvPr/>
            </p:nvSpPr>
            <p:spPr bwMode="auto">
              <a:xfrm>
                <a:off x="3856075" y="597053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2" name="AutoShape 132"/>
              <p:cNvSpPr>
                <a:spLocks noChangeArrowheads="1"/>
              </p:cNvSpPr>
              <p:nvPr/>
            </p:nvSpPr>
            <p:spPr bwMode="auto">
              <a:xfrm>
                <a:off x="3811454" y="5896366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3" name="AutoShape 133"/>
              <p:cNvSpPr>
                <a:spLocks noChangeArrowheads="1"/>
              </p:cNvSpPr>
              <p:nvPr/>
            </p:nvSpPr>
            <p:spPr bwMode="auto">
              <a:xfrm>
                <a:off x="3855629" y="5921389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4" name="AutoShape 134"/>
              <p:cNvSpPr>
                <a:spLocks noChangeArrowheads="1"/>
              </p:cNvSpPr>
              <p:nvPr/>
            </p:nvSpPr>
            <p:spPr bwMode="auto">
              <a:xfrm>
                <a:off x="3724440" y="5847216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5" name="AutoShape 135"/>
              <p:cNvSpPr>
                <a:spLocks noChangeArrowheads="1"/>
              </p:cNvSpPr>
              <p:nvPr/>
            </p:nvSpPr>
            <p:spPr bwMode="auto">
              <a:xfrm>
                <a:off x="3768170" y="5871791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6" name="AutoShape 136"/>
              <p:cNvSpPr>
                <a:spLocks noChangeArrowheads="1"/>
              </p:cNvSpPr>
              <p:nvPr/>
            </p:nvSpPr>
            <p:spPr bwMode="auto">
              <a:xfrm>
                <a:off x="3723547" y="5797618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7" name="AutoShape 137"/>
              <p:cNvSpPr>
                <a:spLocks noChangeArrowheads="1"/>
              </p:cNvSpPr>
              <p:nvPr/>
            </p:nvSpPr>
            <p:spPr bwMode="auto">
              <a:xfrm>
                <a:off x="3767723" y="5822193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8" name="AutoShape 138"/>
              <p:cNvSpPr>
                <a:spLocks noChangeArrowheads="1"/>
              </p:cNvSpPr>
              <p:nvPr/>
            </p:nvSpPr>
            <p:spPr bwMode="auto">
              <a:xfrm>
                <a:off x="3723102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9" name="AutoShape 139"/>
              <p:cNvSpPr>
                <a:spLocks noChangeArrowheads="1"/>
              </p:cNvSpPr>
              <p:nvPr/>
            </p:nvSpPr>
            <p:spPr bwMode="auto">
              <a:xfrm>
                <a:off x="3767277" y="577259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0" name="AutoShape 140"/>
              <p:cNvSpPr>
                <a:spLocks noChangeArrowheads="1"/>
              </p:cNvSpPr>
              <p:nvPr/>
            </p:nvSpPr>
            <p:spPr bwMode="auto">
              <a:xfrm>
                <a:off x="3811454" y="5847216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1" name="AutoShape 141"/>
              <p:cNvSpPr>
                <a:spLocks noChangeArrowheads="1"/>
              </p:cNvSpPr>
              <p:nvPr/>
            </p:nvSpPr>
            <p:spPr bwMode="auto">
              <a:xfrm>
                <a:off x="3855629" y="5871791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2" name="AutoShape 142"/>
              <p:cNvSpPr>
                <a:spLocks noChangeArrowheads="1"/>
              </p:cNvSpPr>
              <p:nvPr/>
            </p:nvSpPr>
            <p:spPr bwMode="auto">
              <a:xfrm>
                <a:off x="3811007" y="579761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3" name="AutoShape 143"/>
              <p:cNvSpPr>
                <a:spLocks noChangeArrowheads="1"/>
              </p:cNvSpPr>
              <p:nvPr/>
            </p:nvSpPr>
            <p:spPr bwMode="auto">
              <a:xfrm>
                <a:off x="3854736" y="5822193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4" name="AutoShape 144"/>
              <p:cNvSpPr>
                <a:spLocks noChangeArrowheads="1"/>
              </p:cNvSpPr>
              <p:nvPr/>
            </p:nvSpPr>
            <p:spPr bwMode="auto">
              <a:xfrm>
                <a:off x="3810560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5" name="AutoShape 145"/>
              <p:cNvSpPr>
                <a:spLocks noChangeArrowheads="1"/>
              </p:cNvSpPr>
              <p:nvPr/>
            </p:nvSpPr>
            <p:spPr bwMode="auto">
              <a:xfrm>
                <a:off x="3854291" y="5772596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6" name="AutoShape 146"/>
              <p:cNvSpPr>
                <a:spLocks noChangeArrowheads="1"/>
              </p:cNvSpPr>
              <p:nvPr/>
            </p:nvSpPr>
            <p:spPr bwMode="auto">
              <a:xfrm>
                <a:off x="3898467" y="599556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7" name="AutoShape 147"/>
              <p:cNvSpPr>
                <a:spLocks noChangeArrowheads="1"/>
              </p:cNvSpPr>
              <p:nvPr/>
            </p:nvSpPr>
            <p:spPr bwMode="auto">
              <a:xfrm>
                <a:off x="3942196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8" name="AutoShape 148"/>
              <p:cNvSpPr>
                <a:spLocks noChangeArrowheads="1"/>
              </p:cNvSpPr>
              <p:nvPr/>
            </p:nvSpPr>
            <p:spPr bwMode="auto">
              <a:xfrm>
                <a:off x="3898020" y="5945964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9" name="AutoShape 149"/>
              <p:cNvSpPr>
                <a:spLocks noChangeArrowheads="1"/>
              </p:cNvSpPr>
              <p:nvPr/>
            </p:nvSpPr>
            <p:spPr bwMode="auto">
              <a:xfrm>
                <a:off x="3941750" y="597053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0" name="AutoShape 150"/>
              <p:cNvSpPr>
                <a:spLocks noChangeArrowheads="1"/>
              </p:cNvSpPr>
              <p:nvPr/>
            </p:nvSpPr>
            <p:spPr bwMode="auto">
              <a:xfrm>
                <a:off x="3897128" y="5896366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1" name="AutoShape 151"/>
              <p:cNvSpPr>
                <a:spLocks noChangeArrowheads="1"/>
              </p:cNvSpPr>
              <p:nvPr/>
            </p:nvSpPr>
            <p:spPr bwMode="auto">
              <a:xfrm>
                <a:off x="3941304" y="5921389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2" name="AutoShape 152"/>
              <p:cNvSpPr>
                <a:spLocks noChangeArrowheads="1"/>
              </p:cNvSpPr>
              <p:nvPr/>
            </p:nvSpPr>
            <p:spPr bwMode="auto">
              <a:xfrm>
                <a:off x="3985480" y="5995562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" name="AutoShape 153"/>
              <p:cNvSpPr>
                <a:spLocks noChangeArrowheads="1"/>
              </p:cNvSpPr>
              <p:nvPr/>
            </p:nvSpPr>
            <p:spPr bwMode="auto">
              <a:xfrm>
                <a:off x="4029656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4" name="AutoShape 154"/>
              <p:cNvSpPr>
                <a:spLocks noChangeArrowheads="1"/>
              </p:cNvSpPr>
              <p:nvPr/>
            </p:nvSpPr>
            <p:spPr bwMode="auto">
              <a:xfrm>
                <a:off x="3985033" y="594596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5" name="AutoShape 155"/>
              <p:cNvSpPr>
                <a:spLocks noChangeArrowheads="1"/>
              </p:cNvSpPr>
              <p:nvPr/>
            </p:nvSpPr>
            <p:spPr bwMode="auto">
              <a:xfrm>
                <a:off x="4028763" y="5970539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6" name="AutoShape 156"/>
              <p:cNvSpPr>
                <a:spLocks noChangeArrowheads="1"/>
              </p:cNvSpPr>
              <p:nvPr/>
            </p:nvSpPr>
            <p:spPr bwMode="auto">
              <a:xfrm>
                <a:off x="3984588" y="5896366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7" name="AutoShape 157"/>
              <p:cNvSpPr>
                <a:spLocks noChangeArrowheads="1"/>
              </p:cNvSpPr>
              <p:nvPr/>
            </p:nvSpPr>
            <p:spPr bwMode="auto">
              <a:xfrm>
                <a:off x="4028317" y="5921389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8" name="AutoShape 158"/>
              <p:cNvSpPr>
                <a:spLocks noChangeArrowheads="1"/>
              </p:cNvSpPr>
              <p:nvPr/>
            </p:nvSpPr>
            <p:spPr bwMode="auto">
              <a:xfrm>
                <a:off x="3897128" y="5847216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9" name="AutoShape 159"/>
              <p:cNvSpPr>
                <a:spLocks noChangeArrowheads="1"/>
              </p:cNvSpPr>
              <p:nvPr/>
            </p:nvSpPr>
            <p:spPr bwMode="auto">
              <a:xfrm>
                <a:off x="3941304" y="5871791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0" name="AutoShape 160"/>
              <p:cNvSpPr>
                <a:spLocks noChangeArrowheads="1"/>
              </p:cNvSpPr>
              <p:nvPr/>
            </p:nvSpPr>
            <p:spPr bwMode="auto">
              <a:xfrm>
                <a:off x="3896682" y="579761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1" name="AutoShape 161"/>
              <p:cNvSpPr>
                <a:spLocks noChangeArrowheads="1"/>
              </p:cNvSpPr>
              <p:nvPr/>
            </p:nvSpPr>
            <p:spPr bwMode="auto">
              <a:xfrm>
                <a:off x="3940857" y="5822193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2" name="AutoShape 162"/>
              <p:cNvSpPr>
                <a:spLocks noChangeArrowheads="1"/>
              </p:cNvSpPr>
              <p:nvPr/>
            </p:nvSpPr>
            <p:spPr bwMode="auto">
              <a:xfrm>
                <a:off x="3896236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" name="AutoShape 163"/>
              <p:cNvSpPr>
                <a:spLocks noChangeArrowheads="1"/>
              </p:cNvSpPr>
              <p:nvPr/>
            </p:nvSpPr>
            <p:spPr bwMode="auto">
              <a:xfrm>
                <a:off x="3939965" y="5772596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" name="AutoShape 164"/>
              <p:cNvSpPr>
                <a:spLocks noChangeArrowheads="1"/>
              </p:cNvSpPr>
              <p:nvPr/>
            </p:nvSpPr>
            <p:spPr bwMode="auto">
              <a:xfrm>
                <a:off x="3984588" y="5847216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5" name="AutoShape 165"/>
              <p:cNvSpPr>
                <a:spLocks noChangeArrowheads="1"/>
              </p:cNvSpPr>
              <p:nvPr/>
            </p:nvSpPr>
            <p:spPr bwMode="auto">
              <a:xfrm>
                <a:off x="4028317" y="5871791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6" name="AutoShape 166"/>
              <p:cNvSpPr>
                <a:spLocks noChangeArrowheads="1"/>
              </p:cNvSpPr>
              <p:nvPr/>
            </p:nvSpPr>
            <p:spPr bwMode="auto">
              <a:xfrm>
                <a:off x="3984142" y="579761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" name="AutoShape 167"/>
              <p:cNvSpPr>
                <a:spLocks noChangeArrowheads="1"/>
              </p:cNvSpPr>
              <p:nvPr/>
            </p:nvSpPr>
            <p:spPr bwMode="auto">
              <a:xfrm>
                <a:off x="4027870" y="5822193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8" name="AutoShape 168"/>
              <p:cNvSpPr>
                <a:spLocks noChangeArrowheads="1"/>
              </p:cNvSpPr>
              <p:nvPr/>
            </p:nvSpPr>
            <p:spPr bwMode="auto">
              <a:xfrm>
                <a:off x="3983695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9" name="AutoShape 169"/>
              <p:cNvSpPr>
                <a:spLocks noChangeArrowheads="1"/>
              </p:cNvSpPr>
              <p:nvPr/>
            </p:nvSpPr>
            <p:spPr bwMode="auto">
              <a:xfrm>
                <a:off x="4027425" y="5772596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0" name="AutoShape 170"/>
              <p:cNvSpPr>
                <a:spLocks noChangeArrowheads="1"/>
              </p:cNvSpPr>
              <p:nvPr/>
            </p:nvSpPr>
            <p:spPr bwMode="auto">
              <a:xfrm>
                <a:off x="4073386" y="599556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1" name="AutoShape 171"/>
              <p:cNvSpPr>
                <a:spLocks noChangeArrowheads="1"/>
              </p:cNvSpPr>
              <p:nvPr/>
            </p:nvSpPr>
            <p:spPr bwMode="auto">
              <a:xfrm>
                <a:off x="4117115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2" name="AutoShape 172"/>
              <p:cNvSpPr>
                <a:spLocks noChangeArrowheads="1"/>
              </p:cNvSpPr>
              <p:nvPr/>
            </p:nvSpPr>
            <p:spPr bwMode="auto">
              <a:xfrm>
                <a:off x="4072939" y="5945964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3" name="AutoShape 173"/>
              <p:cNvSpPr>
                <a:spLocks noChangeArrowheads="1"/>
              </p:cNvSpPr>
              <p:nvPr/>
            </p:nvSpPr>
            <p:spPr bwMode="auto">
              <a:xfrm>
                <a:off x="4116670" y="597053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4" name="AutoShape 174"/>
              <p:cNvSpPr>
                <a:spLocks noChangeArrowheads="1"/>
              </p:cNvSpPr>
              <p:nvPr/>
            </p:nvSpPr>
            <p:spPr bwMode="auto">
              <a:xfrm>
                <a:off x="4072493" y="589636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" name="AutoShape 175"/>
              <p:cNvSpPr>
                <a:spLocks noChangeArrowheads="1"/>
              </p:cNvSpPr>
              <p:nvPr/>
            </p:nvSpPr>
            <p:spPr bwMode="auto">
              <a:xfrm>
                <a:off x="4116223" y="5921389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" name="AutoShape 176"/>
              <p:cNvSpPr>
                <a:spLocks noChangeArrowheads="1"/>
              </p:cNvSpPr>
              <p:nvPr/>
            </p:nvSpPr>
            <p:spPr bwMode="auto">
              <a:xfrm>
                <a:off x="4160398" y="5995562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" name="AutoShape 177"/>
              <p:cNvSpPr>
                <a:spLocks noChangeArrowheads="1"/>
              </p:cNvSpPr>
              <p:nvPr/>
            </p:nvSpPr>
            <p:spPr bwMode="auto">
              <a:xfrm>
                <a:off x="4204575" y="602013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" name="AutoShape 178"/>
              <p:cNvSpPr>
                <a:spLocks noChangeArrowheads="1"/>
              </p:cNvSpPr>
              <p:nvPr/>
            </p:nvSpPr>
            <p:spPr bwMode="auto">
              <a:xfrm>
                <a:off x="4159953" y="5945964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" name="AutoShape 179"/>
              <p:cNvSpPr>
                <a:spLocks noChangeArrowheads="1"/>
              </p:cNvSpPr>
              <p:nvPr/>
            </p:nvSpPr>
            <p:spPr bwMode="auto">
              <a:xfrm>
                <a:off x="4204129" y="5970539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" name="AutoShape 180"/>
              <p:cNvSpPr>
                <a:spLocks noChangeArrowheads="1"/>
              </p:cNvSpPr>
              <p:nvPr/>
            </p:nvSpPr>
            <p:spPr bwMode="auto">
              <a:xfrm>
                <a:off x="4159507" y="5896366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" name="AutoShape 181"/>
              <p:cNvSpPr>
                <a:spLocks noChangeArrowheads="1"/>
              </p:cNvSpPr>
              <p:nvPr/>
            </p:nvSpPr>
            <p:spPr bwMode="auto">
              <a:xfrm>
                <a:off x="4203683" y="5921389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" name="AutoShape 182"/>
              <p:cNvSpPr>
                <a:spLocks noChangeArrowheads="1"/>
              </p:cNvSpPr>
              <p:nvPr/>
            </p:nvSpPr>
            <p:spPr bwMode="auto">
              <a:xfrm>
                <a:off x="4072493" y="5847216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" name="AutoShape 183"/>
              <p:cNvSpPr>
                <a:spLocks noChangeArrowheads="1"/>
              </p:cNvSpPr>
              <p:nvPr/>
            </p:nvSpPr>
            <p:spPr bwMode="auto">
              <a:xfrm>
                <a:off x="4116223" y="5871791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" name="AutoShape 184"/>
              <p:cNvSpPr>
                <a:spLocks noChangeArrowheads="1"/>
              </p:cNvSpPr>
              <p:nvPr/>
            </p:nvSpPr>
            <p:spPr bwMode="auto">
              <a:xfrm>
                <a:off x="4071601" y="5797618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" name="AutoShape 185"/>
              <p:cNvSpPr>
                <a:spLocks noChangeArrowheads="1"/>
              </p:cNvSpPr>
              <p:nvPr/>
            </p:nvSpPr>
            <p:spPr bwMode="auto">
              <a:xfrm>
                <a:off x="4115777" y="5822193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6" name="AutoShape 186"/>
              <p:cNvSpPr>
                <a:spLocks noChangeArrowheads="1"/>
              </p:cNvSpPr>
              <p:nvPr/>
            </p:nvSpPr>
            <p:spPr bwMode="auto">
              <a:xfrm>
                <a:off x="4071155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7" name="AutoShape 187"/>
              <p:cNvSpPr>
                <a:spLocks noChangeArrowheads="1"/>
              </p:cNvSpPr>
              <p:nvPr/>
            </p:nvSpPr>
            <p:spPr bwMode="auto">
              <a:xfrm>
                <a:off x="4115330" y="5772596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" name="AutoShape 188"/>
              <p:cNvSpPr>
                <a:spLocks noChangeArrowheads="1"/>
              </p:cNvSpPr>
              <p:nvPr/>
            </p:nvSpPr>
            <p:spPr bwMode="auto">
              <a:xfrm>
                <a:off x="4159507" y="5847216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9" name="AutoShape 189"/>
              <p:cNvSpPr>
                <a:spLocks noChangeArrowheads="1"/>
              </p:cNvSpPr>
              <p:nvPr/>
            </p:nvSpPr>
            <p:spPr bwMode="auto">
              <a:xfrm>
                <a:off x="4203683" y="5871791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0" name="AutoShape 190"/>
              <p:cNvSpPr>
                <a:spLocks noChangeArrowheads="1"/>
              </p:cNvSpPr>
              <p:nvPr/>
            </p:nvSpPr>
            <p:spPr bwMode="auto">
              <a:xfrm>
                <a:off x="4159060" y="579761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1" name="AutoShape 191"/>
              <p:cNvSpPr>
                <a:spLocks noChangeArrowheads="1"/>
              </p:cNvSpPr>
              <p:nvPr/>
            </p:nvSpPr>
            <p:spPr bwMode="auto">
              <a:xfrm>
                <a:off x="4202790" y="5822193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2" name="AutoShape 192"/>
              <p:cNvSpPr>
                <a:spLocks noChangeArrowheads="1"/>
              </p:cNvSpPr>
              <p:nvPr/>
            </p:nvSpPr>
            <p:spPr bwMode="auto">
              <a:xfrm>
                <a:off x="4158614" y="5748020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3" name="AutoShape 193"/>
              <p:cNvSpPr>
                <a:spLocks noChangeArrowheads="1"/>
              </p:cNvSpPr>
              <p:nvPr/>
            </p:nvSpPr>
            <p:spPr bwMode="auto">
              <a:xfrm>
                <a:off x="4202344" y="5772596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" name="AutoShape 398"/>
              <p:cNvSpPr>
                <a:spLocks noChangeArrowheads="1"/>
              </p:cNvSpPr>
              <p:nvPr/>
            </p:nvSpPr>
            <p:spPr bwMode="auto">
              <a:xfrm>
                <a:off x="3551752" y="6142120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5" name="AutoShape 399"/>
              <p:cNvSpPr>
                <a:spLocks noChangeArrowheads="1"/>
              </p:cNvSpPr>
              <p:nvPr/>
            </p:nvSpPr>
            <p:spPr bwMode="auto">
              <a:xfrm>
                <a:off x="3595928" y="6166695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" name="AutoShape 400"/>
              <p:cNvSpPr>
                <a:spLocks noChangeArrowheads="1"/>
              </p:cNvSpPr>
              <p:nvPr/>
            </p:nvSpPr>
            <p:spPr bwMode="auto">
              <a:xfrm>
                <a:off x="3551306" y="609252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7" name="AutoShape 401"/>
              <p:cNvSpPr>
                <a:spLocks noChangeArrowheads="1"/>
              </p:cNvSpPr>
              <p:nvPr/>
            </p:nvSpPr>
            <p:spPr bwMode="auto">
              <a:xfrm>
                <a:off x="3595481" y="6117098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8" name="AutoShape 402"/>
              <p:cNvSpPr>
                <a:spLocks noChangeArrowheads="1"/>
              </p:cNvSpPr>
              <p:nvPr/>
            </p:nvSpPr>
            <p:spPr bwMode="auto">
              <a:xfrm>
                <a:off x="3550860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9" name="AutoShape 403"/>
              <p:cNvSpPr>
                <a:spLocks noChangeArrowheads="1"/>
              </p:cNvSpPr>
              <p:nvPr/>
            </p:nvSpPr>
            <p:spPr bwMode="auto">
              <a:xfrm>
                <a:off x="3594589" y="6067500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0" name="AutoShape 404"/>
              <p:cNvSpPr>
                <a:spLocks noChangeArrowheads="1"/>
              </p:cNvSpPr>
              <p:nvPr/>
            </p:nvSpPr>
            <p:spPr bwMode="auto">
              <a:xfrm>
                <a:off x="3639211" y="6142120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1" name="AutoShape 405"/>
              <p:cNvSpPr>
                <a:spLocks noChangeArrowheads="1"/>
              </p:cNvSpPr>
              <p:nvPr/>
            </p:nvSpPr>
            <p:spPr bwMode="auto">
              <a:xfrm>
                <a:off x="3682941" y="6166695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2" name="AutoShape 406"/>
              <p:cNvSpPr>
                <a:spLocks noChangeArrowheads="1"/>
              </p:cNvSpPr>
              <p:nvPr/>
            </p:nvSpPr>
            <p:spPr bwMode="auto">
              <a:xfrm>
                <a:off x="3638765" y="609252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3" name="AutoShape 407"/>
              <p:cNvSpPr>
                <a:spLocks noChangeArrowheads="1"/>
              </p:cNvSpPr>
              <p:nvPr/>
            </p:nvSpPr>
            <p:spPr bwMode="auto">
              <a:xfrm>
                <a:off x="3682494" y="611709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" name="AutoShape 408"/>
              <p:cNvSpPr>
                <a:spLocks noChangeArrowheads="1"/>
              </p:cNvSpPr>
              <p:nvPr/>
            </p:nvSpPr>
            <p:spPr bwMode="auto">
              <a:xfrm>
                <a:off x="3638320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5" name="AutoShape 409"/>
              <p:cNvSpPr>
                <a:spLocks noChangeArrowheads="1"/>
              </p:cNvSpPr>
              <p:nvPr/>
            </p:nvSpPr>
            <p:spPr bwMode="auto">
              <a:xfrm>
                <a:off x="3682049" y="606750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6" name="AutoShape 422"/>
              <p:cNvSpPr>
                <a:spLocks noChangeArrowheads="1"/>
              </p:cNvSpPr>
              <p:nvPr/>
            </p:nvSpPr>
            <p:spPr bwMode="auto">
              <a:xfrm>
                <a:off x="3727117" y="6142120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7" name="AutoShape 423"/>
              <p:cNvSpPr>
                <a:spLocks noChangeArrowheads="1"/>
              </p:cNvSpPr>
              <p:nvPr/>
            </p:nvSpPr>
            <p:spPr bwMode="auto">
              <a:xfrm>
                <a:off x="3770847" y="6166695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8" name="AutoShape 424"/>
              <p:cNvSpPr>
                <a:spLocks noChangeArrowheads="1"/>
              </p:cNvSpPr>
              <p:nvPr/>
            </p:nvSpPr>
            <p:spPr bwMode="auto">
              <a:xfrm>
                <a:off x="3726225" y="6092522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9" name="AutoShape 425"/>
              <p:cNvSpPr>
                <a:spLocks noChangeArrowheads="1"/>
              </p:cNvSpPr>
              <p:nvPr/>
            </p:nvSpPr>
            <p:spPr bwMode="auto">
              <a:xfrm>
                <a:off x="3770401" y="6117098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0" name="AutoShape 426"/>
              <p:cNvSpPr>
                <a:spLocks noChangeArrowheads="1"/>
              </p:cNvSpPr>
              <p:nvPr/>
            </p:nvSpPr>
            <p:spPr bwMode="auto">
              <a:xfrm>
                <a:off x="3725778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tx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1" name="AutoShape 427"/>
              <p:cNvSpPr>
                <a:spLocks noChangeArrowheads="1"/>
              </p:cNvSpPr>
              <p:nvPr/>
            </p:nvSpPr>
            <p:spPr bwMode="auto">
              <a:xfrm>
                <a:off x="3769954" y="6067500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2" name="AutoShape 428"/>
              <p:cNvSpPr>
                <a:spLocks noChangeArrowheads="1"/>
              </p:cNvSpPr>
              <p:nvPr/>
            </p:nvSpPr>
            <p:spPr bwMode="auto">
              <a:xfrm>
                <a:off x="3814131" y="6142120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3" name="AutoShape 429"/>
              <p:cNvSpPr>
                <a:spLocks noChangeArrowheads="1"/>
              </p:cNvSpPr>
              <p:nvPr/>
            </p:nvSpPr>
            <p:spPr bwMode="auto">
              <a:xfrm>
                <a:off x="3858307" y="6166695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" name="AutoShape 430"/>
              <p:cNvSpPr>
                <a:spLocks noChangeArrowheads="1"/>
              </p:cNvSpPr>
              <p:nvPr/>
            </p:nvSpPr>
            <p:spPr bwMode="auto">
              <a:xfrm>
                <a:off x="3813684" y="609252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5" name="AutoShape 431"/>
              <p:cNvSpPr>
                <a:spLocks noChangeArrowheads="1"/>
              </p:cNvSpPr>
              <p:nvPr/>
            </p:nvSpPr>
            <p:spPr bwMode="auto">
              <a:xfrm>
                <a:off x="3857414" y="611709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6" name="AutoShape 432"/>
              <p:cNvSpPr>
                <a:spLocks noChangeArrowheads="1"/>
              </p:cNvSpPr>
              <p:nvPr/>
            </p:nvSpPr>
            <p:spPr bwMode="auto">
              <a:xfrm>
                <a:off x="3813238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7" name="AutoShape 433"/>
              <p:cNvSpPr>
                <a:spLocks noChangeArrowheads="1"/>
              </p:cNvSpPr>
              <p:nvPr/>
            </p:nvSpPr>
            <p:spPr bwMode="auto">
              <a:xfrm>
                <a:off x="3856968" y="606750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8" name="AutoShape 446"/>
              <p:cNvSpPr>
                <a:spLocks noChangeArrowheads="1"/>
              </p:cNvSpPr>
              <p:nvPr/>
            </p:nvSpPr>
            <p:spPr bwMode="auto">
              <a:xfrm>
                <a:off x="3899805" y="6142120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9" name="AutoShape 447"/>
              <p:cNvSpPr>
                <a:spLocks noChangeArrowheads="1"/>
              </p:cNvSpPr>
              <p:nvPr/>
            </p:nvSpPr>
            <p:spPr bwMode="auto">
              <a:xfrm>
                <a:off x="3943981" y="6166695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0" name="AutoShape 448"/>
              <p:cNvSpPr>
                <a:spLocks noChangeArrowheads="1"/>
              </p:cNvSpPr>
              <p:nvPr/>
            </p:nvSpPr>
            <p:spPr bwMode="auto">
              <a:xfrm>
                <a:off x="3899359" y="609252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1" name="AutoShape 449"/>
              <p:cNvSpPr>
                <a:spLocks noChangeArrowheads="1"/>
              </p:cNvSpPr>
              <p:nvPr/>
            </p:nvSpPr>
            <p:spPr bwMode="auto">
              <a:xfrm>
                <a:off x="3943535" y="6117098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2" name="AutoShape 450"/>
              <p:cNvSpPr>
                <a:spLocks noChangeArrowheads="1"/>
              </p:cNvSpPr>
              <p:nvPr/>
            </p:nvSpPr>
            <p:spPr bwMode="auto">
              <a:xfrm>
                <a:off x="3898913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rgbClr val="FFCCFF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3" name="AutoShape 451"/>
              <p:cNvSpPr>
                <a:spLocks noChangeArrowheads="1"/>
              </p:cNvSpPr>
              <p:nvPr/>
            </p:nvSpPr>
            <p:spPr bwMode="auto">
              <a:xfrm>
                <a:off x="3942643" y="6067500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4" name="AutoShape 452"/>
              <p:cNvSpPr>
                <a:spLocks noChangeArrowheads="1"/>
              </p:cNvSpPr>
              <p:nvPr/>
            </p:nvSpPr>
            <p:spPr bwMode="auto">
              <a:xfrm>
                <a:off x="3987264" y="6142120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5" name="AutoShape 453"/>
              <p:cNvSpPr>
                <a:spLocks noChangeArrowheads="1"/>
              </p:cNvSpPr>
              <p:nvPr/>
            </p:nvSpPr>
            <p:spPr bwMode="auto">
              <a:xfrm>
                <a:off x="4030995" y="6166695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6" name="AutoShape 454"/>
              <p:cNvSpPr>
                <a:spLocks noChangeArrowheads="1"/>
              </p:cNvSpPr>
              <p:nvPr/>
            </p:nvSpPr>
            <p:spPr bwMode="auto">
              <a:xfrm>
                <a:off x="3986818" y="609252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7" name="AutoShape 455"/>
              <p:cNvSpPr>
                <a:spLocks noChangeArrowheads="1"/>
              </p:cNvSpPr>
              <p:nvPr/>
            </p:nvSpPr>
            <p:spPr bwMode="auto">
              <a:xfrm>
                <a:off x="4030548" y="611709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8" name="AutoShape 456"/>
              <p:cNvSpPr>
                <a:spLocks noChangeArrowheads="1"/>
              </p:cNvSpPr>
              <p:nvPr/>
            </p:nvSpPr>
            <p:spPr bwMode="auto">
              <a:xfrm>
                <a:off x="3986373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9" name="AutoShape 457"/>
              <p:cNvSpPr>
                <a:spLocks noChangeArrowheads="1"/>
              </p:cNvSpPr>
              <p:nvPr/>
            </p:nvSpPr>
            <p:spPr bwMode="auto">
              <a:xfrm>
                <a:off x="4030101" y="606750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0" name="AutoShape 470"/>
              <p:cNvSpPr>
                <a:spLocks noChangeArrowheads="1"/>
              </p:cNvSpPr>
              <p:nvPr/>
            </p:nvSpPr>
            <p:spPr bwMode="auto">
              <a:xfrm>
                <a:off x="4075170" y="6142120"/>
                <a:ext cx="58456" cy="49151"/>
              </a:xfrm>
              <a:prstGeom prst="hexagon">
                <a:avLst>
                  <a:gd name="adj" fmla="val 29771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1" name="AutoShape 471"/>
              <p:cNvSpPr>
                <a:spLocks noChangeArrowheads="1"/>
              </p:cNvSpPr>
              <p:nvPr/>
            </p:nvSpPr>
            <p:spPr bwMode="auto">
              <a:xfrm>
                <a:off x="4118901" y="6166695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2" name="AutoShape 472"/>
              <p:cNvSpPr>
                <a:spLocks noChangeArrowheads="1"/>
              </p:cNvSpPr>
              <p:nvPr/>
            </p:nvSpPr>
            <p:spPr bwMode="auto">
              <a:xfrm>
                <a:off x="4074278" y="6092522"/>
                <a:ext cx="58901" cy="49598"/>
              </a:xfrm>
              <a:prstGeom prst="hexagon">
                <a:avLst>
                  <a:gd name="adj" fmla="val 29727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3" name="AutoShape 473"/>
              <p:cNvSpPr>
                <a:spLocks noChangeArrowheads="1"/>
              </p:cNvSpPr>
              <p:nvPr/>
            </p:nvSpPr>
            <p:spPr bwMode="auto">
              <a:xfrm>
                <a:off x="4118454" y="6117098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4" name="AutoShape 474"/>
              <p:cNvSpPr>
                <a:spLocks noChangeArrowheads="1"/>
              </p:cNvSpPr>
              <p:nvPr/>
            </p:nvSpPr>
            <p:spPr bwMode="auto">
              <a:xfrm>
                <a:off x="4073832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5" name="AutoShape 475"/>
              <p:cNvSpPr>
                <a:spLocks noChangeArrowheads="1"/>
              </p:cNvSpPr>
              <p:nvPr/>
            </p:nvSpPr>
            <p:spPr bwMode="auto">
              <a:xfrm>
                <a:off x="4118008" y="6067500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6" name="AutoShape 476"/>
              <p:cNvSpPr>
                <a:spLocks noChangeArrowheads="1"/>
              </p:cNvSpPr>
              <p:nvPr/>
            </p:nvSpPr>
            <p:spPr bwMode="auto">
              <a:xfrm>
                <a:off x="4162184" y="6142120"/>
                <a:ext cx="58454" cy="49151"/>
              </a:xfrm>
              <a:prstGeom prst="hexagon">
                <a:avLst>
                  <a:gd name="adj" fmla="val 29770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7" name="AutoShape 477"/>
              <p:cNvSpPr>
                <a:spLocks noChangeArrowheads="1"/>
              </p:cNvSpPr>
              <p:nvPr/>
            </p:nvSpPr>
            <p:spPr bwMode="auto">
              <a:xfrm>
                <a:off x="4206359" y="6166695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8" name="AutoShape 478"/>
              <p:cNvSpPr>
                <a:spLocks noChangeArrowheads="1"/>
              </p:cNvSpPr>
              <p:nvPr/>
            </p:nvSpPr>
            <p:spPr bwMode="auto">
              <a:xfrm>
                <a:off x="4161738" y="6092522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9" name="AutoShape 479"/>
              <p:cNvSpPr>
                <a:spLocks noChangeArrowheads="1"/>
              </p:cNvSpPr>
              <p:nvPr/>
            </p:nvSpPr>
            <p:spPr bwMode="auto">
              <a:xfrm>
                <a:off x="4205467" y="6117098"/>
                <a:ext cx="58456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0" name="AutoShape 480"/>
              <p:cNvSpPr>
                <a:spLocks noChangeArrowheads="1"/>
              </p:cNvSpPr>
              <p:nvPr/>
            </p:nvSpPr>
            <p:spPr bwMode="auto">
              <a:xfrm>
                <a:off x="4161291" y="6042925"/>
                <a:ext cx="58454" cy="49598"/>
              </a:xfrm>
              <a:prstGeom prst="hexagon">
                <a:avLst>
                  <a:gd name="adj" fmla="val 29508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1" name="AutoShape 481"/>
              <p:cNvSpPr>
                <a:spLocks noChangeArrowheads="1"/>
              </p:cNvSpPr>
              <p:nvPr/>
            </p:nvSpPr>
            <p:spPr bwMode="auto">
              <a:xfrm>
                <a:off x="4205021" y="6067500"/>
                <a:ext cx="58454" cy="49598"/>
              </a:xfrm>
              <a:prstGeom prst="hexagon">
                <a:avLst>
                  <a:gd name="adj" fmla="val 29502"/>
                  <a:gd name="vf" fmla="val 11547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02" name="Group 1501"/>
              <p:cNvGrpSpPr/>
              <p:nvPr/>
            </p:nvGrpSpPr>
            <p:grpSpPr>
              <a:xfrm>
                <a:off x="3523196" y="5498104"/>
                <a:ext cx="756037" cy="712373"/>
                <a:chOff x="7208088" y="5517109"/>
                <a:chExt cx="969839" cy="924607"/>
              </a:xfrm>
            </p:grpSpPr>
            <p:sp>
              <p:nvSpPr>
                <p:cNvPr id="1503" name="Oval 1502"/>
                <p:cNvSpPr/>
                <p:nvPr/>
              </p:nvSpPr>
              <p:spPr>
                <a:xfrm>
                  <a:off x="7208088" y="5517109"/>
                  <a:ext cx="969839" cy="924607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04" name="Group 1503"/>
                <p:cNvGrpSpPr/>
                <p:nvPr/>
              </p:nvGrpSpPr>
              <p:grpSpPr>
                <a:xfrm>
                  <a:off x="7266627" y="5606392"/>
                  <a:ext cx="909239" cy="771241"/>
                  <a:chOff x="7266627" y="5606392"/>
                  <a:chExt cx="909239" cy="771241"/>
                </a:xfrm>
              </p:grpSpPr>
              <p:grpSp>
                <p:nvGrpSpPr>
                  <p:cNvPr id="1505" name="Group 1504"/>
                  <p:cNvGrpSpPr/>
                  <p:nvPr/>
                </p:nvGrpSpPr>
                <p:grpSpPr>
                  <a:xfrm rot="5400000">
                    <a:off x="7332545" y="5923228"/>
                    <a:ext cx="388487" cy="520324"/>
                    <a:chOff x="4666608" y="1943100"/>
                    <a:chExt cx="420384" cy="454132"/>
                  </a:xfrm>
                </p:grpSpPr>
                <p:cxnSp>
                  <p:nvCxnSpPr>
                    <p:cNvPr id="1522" name="Straight Connector 1521"/>
                    <p:cNvCxnSpPr/>
                    <p:nvPr/>
                  </p:nvCxnSpPr>
                  <p:spPr>
                    <a:xfrm>
                      <a:off x="4666608" y="2057400"/>
                      <a:ext cx="0" cy="2286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" name="Straight Connector 1522"/>
                    <p:cNvCxnSpPr/>
                    <p:nvPr/>
                  </p:nvCxnSpPr>
                  <p:spPr>
                    <a:xfrm>
                      <a:off x="5083924" y="2057400"/>
                      <a:ext cx="0" cy="2286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4" name="Straight Connector 1523"/>
                    <p:cNvCxnSpPr/>
                    <p:nvPr/>
                  </p:nvCxnSpPr>
                  <p:spPr>
                    <a:xfrm flipH="1">
                      <a:off x="4666608" y="1943100"/>
                      <a:ext cx="210192" cy="1143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5" name="Straight Connector 1524"/>
                    <p:cNvCxnSpPr/>
                    <p:nvPr/>
                  </p:nvCxnSpPr>
                  <p:spPr>
                    <a:xfrm>
                      <a:off x="4876800" y="1943100"/>
                      <a:ext cx="210192" cy="1143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26" name="Group 1525"/>
                    <p:cNvGrpSpPr/>
                    <p:nvPr/>
                  </p:nvGrpSpPr>
                  <p:grpSpPr>
                    <a:xfrm flipV="1">
                      <a:off x="4666608" y="2282932"/>
                      <a:ext cx="420384" cy="114300"/>
                      <a:chOff x="4819008" y="2095500"/>
                      <a:chExt cx="420384" cy="114300"/>
                    </a:xfrm>
                  </p:grpSpPr>
                  <p:cxnSp>
                    <p:nvCxnSpPr>
                      <p:cNvPr id="1527" name="Straight Connector 1526"/>
                      <p:cNvCxnSpPr/>
                      <p:nvPr/>
                    </p:nvCxnSpPr>
                    <p:spPr>
                      <a:xfrm flipH="1">
                        <a:off x="4819008" y="2095500"/>
                        <a:ext cx="210192" cy="11430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" name="Straight Connector 1527"/>
                      <p:cNvCxnSpPr/>
                      <p:nvPr/>
                    </p:nvCxnSpPr>
                    <p:spPr>
                      <a:xfrm>
                        <a:off x="5029200" y="2095500"/>
                        <a:ext cx="210192" cy="11430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6" name="Group 1505"/>
                  <p:cNvGrpSpPr/>
                  <p:nvPr/>
                </p:nvGrpSpPr>
                <p:grpSpPr>
                  <a:xfrm rot="5400000">
                    <a:off x="7721460" y="5733250"/>
                    <a:ext cx="388487" cy="520324"/>
                    <a:chOff x="4666608" y="1943100"/>
                    <a:chExt cx="420384" cy="454132"/>
                  </a:xfrm>
                </p:grpSpPr>
                <p:cxnSp>
                  <p:nvCxnSpPr>
                    <p:cNvPr id="1515" name="Straight Connector 1514"/>
                    <p:cNvCxnSpPr/>
                    <p:nvPr/>
                  </p:nvCxnSpPr>
                  <p:spPr>
                    <a:xfrm>
                      <a:off x="4666608" y="2057400"/>
                      <a:ext cx="0" cy="2286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6" name="Straight Connector 1515"/>
                    <p:cNvCxnSpPr/>
                    <p:nvPr/>
                  </p:nvCxnSpPr>
                  <p:spPr>
                    <a:xfrm>
                      <a:off x="5083924" y="2057400"/>
                      <a:ext cx="0" cy="2286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7" name="Straight Connector 1516"/>
                    <p:cNvCxnSpPr/>
                    <p:nvPr/>
                  </p:nvCxnSpPr>
                  <p:spPr>
                    <a:xfrm flipH="1">
                      <a:off x="4666608" y="1943100"/>
                      <a:ext cx="210192" cy="1143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8" name="Straight Connector 1517"/>
                    <p:cNvCxnSpPr/>
                    <p:nvPr/>
                  </p:nvCxnSpPr>
                  <p:spPr>
                    <a:xfrm>
                      <a:off x="4876800" y="1943100"/>
                      <a:ext cx="210192" cy="1143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19" name="Group 1518"/>
                    <p:cNvGrpSpPr/>
                    <p:nvPr/>
                  </p:nvGrpSpPr>
                  <p:grpSpPr>
                    <a:xfrm flipV="1">
                      <a:off x="4666608" y="2282932"/>
                      <a:ext cx="420384" cy="114300"/>
                      <a:chOff x="4819008" y="2095500"/>
                      <a:chExt cx="420384" cy="114300"/>
                    </a:xfrm>
                  </p:grpSpPr>
                  <p:cxnSp>
                    <p:nvCxnSpPr>
                      <p:cNvPr id="1520" name="Straight Connector 1519"/>
                      <p:cNvCxnSpPr/>
                      <p:nvPr/>
                    </p:nvCxnSpPr>
                    <p:spPr>
                      <a:xfrm flipH="1">
                        <a:off x="4819008" y="2095500"/>
                        <a:ext cx="210192" cy="11430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1" name="Straight Connector 1520"/>
                      <p:cNvCxnSpPr/>
                      <p:nvPr/>
                    </p:nvCxnSpPr>
                    <p:spPr>
                      <a:xfrm>
                        <a:off x="5029200" y="2095500"/>
                        <a:ext cx="210192" cy="11430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7" name="Group 1506"/>
                  <p:cNvGrpSpPr/>
                  <p:nvPr/>
                </p:nvGrpSpPr>
                <p:grpSpPr>
                  <a:xfrm rot="5400000">
                    <a:off x="7335308" y="5540474"/>
                    <a:ext cx="388487" cy="520324"/>
                    <a:chOff x="4666608" y="1943100"/>
                    <a:chExt cx="420384" cy="454132"/>
                  </a:xfrm>
                </p:grpSpPr>
                <p:cxnSp>
                  <p:nvCxnSpPr>
                    <p:cNvPr id="1508" name="Straight Connector 1507"/>
                    <p:cNvCxnSpPr/>
                    <p:nvPr/>
                  </p:nvCxnSpPr>
                  <p:spPr>
                    <a:xfrm>
                      <a:off x="4666608" y="2057400"/>
                      <a:ext cx="0" cy="2286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9" name="Straight Connector 1508"/>
                    <p:cNvCxnSpPr/>
                    <p:nvPr/>
                  </p:nvCxnSpPr>
                  <p:spPr>
                    <a:xfrm>
                      <a:off x="5083924" y="2057400"/>
                      <a:ext cx="0" cy="2286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0" name="Straight Connector 1509"/>
                    <p:cNvCxnSpPr/>
                    <p:nvPr/>
                  </p:nvCxnSpPr>
                  <p:spPr>
                    <a:xfrm flipH="1">
                      <a:off x="4666608" y="1943100"/>
                      <a:ext cx="210192" cy="11430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1" name="Straight Connector 1510"/>
                    <p:cNvCxnSpPr/>
                    <p:nvPr/>
                  </p:nvCxnSpPr>
                  <p:spPr>
                    <a:xfrm>
                      <a:off x="4876800" y="1943100"/>
                      <a:ext cx="210192" cy="1143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12" name="Group 1511"/>
                    <p:cNvGrpSpPr/>
                    <p:nvPr/>
                  </p:nvGrpSpPr>
                  <p:grpSpPr>
                    <a:xfrm flipV="1">
                      <a:off x="4666608" y="2282932"/>
                      <a:ext cx="420384" cy="114300"/>
                      <a:chOff x="4819008" y="2095500"/>
                      <a:chExt cx="420384" cy="114300"/>
                    </a:xfrm>
                  </p:grpSpPr>
                  <p:cxnSp>
                    <p:nvCxnSpPr>
                      <p:cNvPr id="1513" name="Straight Connector 1512"/>
                      <p:cNvCxnSpPr/>
                      <p:nvPr/>
                    </p:nvCxnSpPr>
                    <p:spPr>
                      <a:xfrm flipH="1">
                        <a:off x="4819008" y="2095500"/>
                        <a:ext cx="210192" cy="1143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" name="Straight Connector 1513"/>
                      <p:cNvCxnSpPr/>
                      <p:nvPr/>
                    </p:nvCxnSpPr>
                    <p:spPr>
                      <a:xfrm>
                        <a:off x="5029200" y="2095500"/>
                        <a:ext cx="210192" cy="1143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cxnSp>
          <p:nvCxnSpPr>
            <p:cNvPr id="2722" name="Straight Connector 2721"/>
            <p:cNvCxnSpPr>
              <a:stCxn id="1332" idx="4"/>
              <a:endCxn id="85" idx="7"/>
            </p:cNvCxnSpPr>
            <p:nvPr/>
          </p:nvCxnSpPr>
          <p:spPr>
            <a:xfrm>
              <a:off x="4634908" y="5655114"/>
              <a:ext cx="1254049" cy="137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3" name="Straight Connector 2722"/>
            <p:cNvCxnSpPr>
              <a:stCxn id="1473" idx="1"/>
              <a:endCxn id="68" idx="3"/>
            </p:cNvCxnSpPr>
            <p:nvPr/>
          </p:nvCxnSpPr>
          <p:spPr>
            <a:xfrm flipV="1">
              <a:off x="4628403" y="6032242"/>
              <a:ext cx="1255401" cy="336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4" name="Straight Connector 2723"/>
            <p:cNvCxnSpPr/>
            <p:nvPr/>
          </p:nvCxnSpPr>
          <p:spPr>
            <a:xfrm flipV="1">
              <a:off x="4694896" y="5693319"/>
              <a:ext cx="5152" cy="23697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5" name="Straight Connector 2724"/>
            <p:cNvCxnSpPr/>
            <p:nvPr/>
          </p:nvCxnSpPr>
          <p:spPr>
            <a:xfrm flipH="1" flipV="1">
              <a:off x="4633078" y="5701047"/>
              <a:ext cx="61818" cy="23182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6" name="Straight Connector 2725"/>
            <p:cNvCxnSpPr/>
            <p:nvPr/>
          </p:nvCxnSpPr>
          <p:spPr>
            <a:xfrm flipH="1" flipV="1">
              <a:off x="4671714" y="5695895"/>
              <a:ext cx="23182" cy="23439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7" name="Straight Connector 2726"/>
            <p:cNvCxnSpPr/>
            <p:nvPr/>
          </p:nvCxnSpPr>
          <p:spPr>
            <a:xfrm flipH="1" flipV="1">
              <a:off x="4653685" y="5695896"/>
              <a:ext cx="43787" cy="23439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8" name="Straight Connector 2727"/>
            <p:cNvCxnSpPr/>
            <p:nvPr/>
          </p:nvCxnSpPr>
          <p:spPr>
            <a:xfrm flipV="1">
              <a:off x="4695326" y="5685164"/>
              <a:ext cx="28548" cy="24813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9" name="Straight Connector 2728"/>
            <p:cNvCxnSpPr/>
            <p:nvPr/>
          </p:nvCxnSpPr>
          <p:spPr>
            <a:xfrm flipV="1">
              <a:off x="4867904" y="5710922"/>
              <a:ext cx="18244" cy="21164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0" name="Straight Connector 2729"/>
            <p:cNvCxnSpPr/>
            <p:nvPr/>
          </p:nvCxnSpPr>
          <p:spPr>
            <a:xfrm flipH="1" flipV="1">
              <a:off x="4806086" y="5693319"/>
              <a:ext cx="61818" cy="23182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1" name="Straight Connector 2730"/>
            <p:cNvCxnSpPr/>
            <p:nvPr/>
          </p:nvCxnSpPr>
          <p:spPr>
            <a:xfrm flipH="1" flipV="1">
              <a:off x="4844722" y="5688167"/>
              <a:ext cx="23182" cy="23439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2" name="Straight Connector 2731"/>
            <p:cNvCxnSpPr/>
            <p:nvPr/>
          </p:nvCxnSpPr>
          <p:spPr>
            <a:xfrm flipH="1" flipV="1">
              <a:off x="4826693" y="5688168"/>
              <a:ext cx="43787" cy="23439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3" name="Straight Connector 2732"/>
            <p:cNvCxnSpPr/>
            <p:nvPr/>
          </p:nvCxnSpPr>
          <p:spPr>
            <a:xfrm flipH="1" flipV="1">
              <a:off x="4777752" y="5680440"/>
              <a:ext cx="90582" cy="24512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4" name="Straight Connector 2733"/>
            <p:cNvCxnSpPr/>
            <p:nvPr/>
          </p:nvCxnSpPr>
          <p:spPr>
            <a:xfrm flipH="1" flipV="1">
              <a:off x="4292924" y="5933768"/>
              <a:ext cx="184354" cy="23843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5" name="Straight Connector 2734"/>
            <p:cNvCxnSpPr/>
            <p:nvPr/>
          </p:nvCxnSpPr>
          <p:spPr>
            <a:xfrm flipH="1" flipV="1">
              <a:off x="4270801" y="5963265"/>
              <a:ext cx="204019" cy="21385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6" name="Straight Connector 2735"/>
            <p:cNvCxnSpPr>
              <a:endCxn id="1372" idx="4"/>
            </p:cNvCxnSpPr>
            <p:nvPr/>
          </p:nvCxnSpPr>
          <p:spPr>
            <a:xfrm flipH="1" flipV="1">
              <a:off x="4289533" y="5950018"/>
              <a:ext cx="192219" cy="24343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7" name="Straight Connector 2736"/>
            <p:cNvCxnSpPr/>
            <p:nvPr/>
          </p:nvCxnSpPr>
          <p:spPr>
            <a:xfrm flipH="1" flipV="1">
              <a:off x="4347811" y="5860317"/>
              <a:ext cx="133941" cy="33571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8" name="Straight Connector 2737"/>
            <p:cNvCxnSpPr/>
            <p:nvPr/>
          </p:nvCxnSpPr>
          <p:spPr>
            <a:xfrm flipH="1" flipV="1">
              <a:off x="4260969" y="5990303"/>
              <a:ext cx="220783" cy="20314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9" name="Straight Connector 2738"/>
            <p:cNvCxnSpPr/>
            <p:nvPr/>
          </p:nvCxnSpPr>
          <p:spPr>
            <a:xfrm flipH="1" flipV="1">
              <a:off x="4309175" y="5929863"/>
              <a:ext cx="175154" cy="26358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0" name="Straight Connector 2739"/>
            <p:cNvCxnSpPr/>
            <p:nvPr/>
          </p:nvCxnSpPr>
          <p:spPr>
            <a:xfrm flipH="1" flipV="1">
              <a:off x="4342660" y="5898953"/>
              <a:ext cx="139522" cy="29750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2" name="Group 120"/>
            <p:cNvGrpSpPr>
              <a:grpSpLocks/>
            </p:cNvGrpSpPr>
            <p:nvPr/>
          </p:nvGrpSpPr>
          <p:grpSpPr bwMode="auto">
            <a:xfrm>
              <a:off x="6501509" y="4953000"/>
              <a:ext cx="119656" cy="20638"/>
              <a:chOff x="413" y="893"/>
              <a:chExt cx="115" cy="19"/>
            </a:xfrm>
          </p:grpSpPr>
          <p:sp>
            <p:nvSpPr>
              <p:cNvPr id="2893" name="Oval 121"/>
              <p:cNvSpPr>
                <a:spLocks noChangeArrowheads="1"/>
              </p:cNvSpPr>
              <p:nvPr/>
            </p:nvSpPr>
            <p:spPr bwMode="auto">
              <a:xfrm>
                <a:off x="413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4" name="Oval 122"/>
              <p:cNvSpPr>
                <a:spLocks noChangeArrowheads="1"/>
              </p:cNvSpPr>
              <p:nvPr/>
            </p:nvSpPr>
            <p:spPr bwMode="auto">
              <a:xfrm>
                <a:off x="461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" name="Oval 123"/>
              <p:cNvSpPr>
                <a:spLocks noChangeArrowheads="1"/>
              </p:cNvSpPr>
              <p:nvPr/>
            </p:nvSpPr>
            <p:spPr bwMode="auto">
              <a:xfrm>
                <a:off x="509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" name="Rounded Rectangular Callout 6795"/>
            <p:cNvSpPr/>
            <p:nvPr/>
          </p:nvSpPr>
          <p:spPr>
            <a:xfrm>
              <a:off x="3619764" y="3886200"/>
              <a:ext cx="1094972" cy="1152672"/>
            </a:xfrm>
            <a:custGeom>
              <a:avLst/>
              <a:gdLst>
                <a:gd name="connsiteX0" fmla="*/ 0 w 843417"/>
                <a:gd name="connsiteY0" fmla="*/ 140572 h 1048697"/>
                <a:gd name="connsiteX1" fmla="*/ 140572 w 843417"/>
                <a:gd name="connsiteY1" fmla="*/ 0 h 1048697"/>
                <a:gd name="connsiteX2" fmla="*/ 491993 w 843417"/>
                <a:gd name="connsiteY2" fmla="*/ 0 h 1048697"/>
                <a:gd name="connsiteX3" fmla="*/ 491993 w 843417"/>
                <a:gd name="connsiteY3" fmla="*/ 0 h 1048697"/>
                <a:gd name="connsiteX4" fmla="*/ 702848 w 843417"/>
                <a:gd name="connsiteY4" fmla="*/ 0 h 1048697"/>
                <a:gd name="connsiteX5" fmla="*/ 702845 w 843417"/>
                <a:gd name="connsiteY5" fmla="*/ 0 h 1048697"/>
                <a:gd name="connsiteX6" fmla="*/ 843417 w 843417"/>
                <a:gd name="connsiteY6" fmla="*/ 140572 h 1048697"/>
                <a:gd name="connsiteX7" fmla="*/ 843417 w 843417"/>
                <a:gd name="connsiteY7" fmla="*/ 611740 h 1048697"/>
                <a:gd name="connsiteX8" fmla="*/ 1045854 w 843417"/>
                <a:gd name="connsiteY8" fmla="*/ 1009287 h 1048697"/>
                <a:gd name="connsiteX9" fmla="*/ 843417 w 843417"/>
                <a:gd name="connsiteY9" fmla="*/ 873914 h 1048697"/>
                <a:gd name="connsiteX10" fmla="*/ 843417 w 843417"/>
                <a:gd name="connsiteY10" fmla="*/ 908125 h 1048697"/>
                <a:gd name="connsiteX11" fmla="*/ 702845 w 843417"/>
                <a:gd name="connsiteY11" fmla="*/ 1048697 h 1048697"/>
                <a:gd name="connsiteX12" fmla="*/ 702848 w 843417"/>
                <a:gd name="connsiteY12" fmla="*/ 1048697 h 1048697"/>
                <a:gd name="connsiteX13" fmla="*/ 491993 w 843417"/>
                <a:gd name="connsiteY13" fmla="*/ 1048697 h 1048697"/>
                <a:gd name="connsiteX14" fmla="*/ 491993 w 843417"/>
                <a:gd name="connsiteY14" fmla="*/ 1048697 h 1048697"/>
                <a:gd name="connsiteX15" fmla="*/ 140572 w 843417"/>
                <a:gd name="connsiteY15" fmla="*/ 1048697 h 1048697"/>
                <a:gd name="connsiteX16" fmla="*/ 0 w 843417"/>
                <a:gd name="connsiteY16" fmla="*/ 908125 h 1048697"/>
                <a:gd name="connsiteX17" fmla="*/ 0 w 843417"/>
                <a:gd name="connsiteY17" fmla="*/ 873914 h 1048697"/>
                <a:gd name="connsiteX18" fmla="*/ 0 w 843417"/>
                <a:gd name="connsiteY18" fmla="*/ 611740 h 1048697"/>
                <a:gd name="connsiteX19" fmla="*/ 0 w 843417"/>
                <a:gd name="connsiteY19" fmla="*/ 611740 h 1048697"/>
                <a:gd name="connsiteX20" fmla="*/ 0 w 843417"/>
                <a:gd name="connsiteY20" fmla="*/ 140572 h 1048697"/>
                <a:gd name="connsiteX0" fmla="*/ 0 w 972045"/>
                <a:gd name="connsiteY0" fmla="*/ 140572 h 1058493"/>
                <a:gd name="connsiteX1" fmla="*/ 140572 w 972045"/>
                <a:gd name="connsiteY1" fmla="*/ 0 h 1058493"/>
                <a:gd name="connsiteX2" fmla="*/ 491993 w 972045"/>
                <a:gd name="connsiteY2" fmla="*/ 0 h 1058493"/>
                <a:gd name="connsiteX3" fmla="*/ 491993 w 972045"/>
                <a:gd name="connsiteY3" fmla="*/ 0 h 1058493"/>
                <a:gd name="connsiteX4" fmla="*/ 702848 w 972045"/>
                <a:gd name="connsiteY4" fmla="*/ 0 h 1058493"/>
                <a:gd name="connsiteX5" fmla="*/ 702845 w 972045"/>
                <a:gd name="connsiteY5" fmla="*/ 0 h 1058493"/>
                <a:gd name="connsiteX6" fmla="*/ 843417 w 972045"/>
                <a:gd name="connsiteY6" fmla="*/ 140572 h 1058493"/>
                <a:gd name="connsiteX7" fmla="*/ 843417 w 972045"/>
                <a:gd name="connsiteY7" fmla="*/ 611740 h 1058493"/>
                <a:gd name="connsiteX8" fmla="*/ 972045 w 972045"/>
                <a:gd name="connsiteY8" fmla="*/ 1058493 h 1058493"/>
                <a:gd name="connsiteX9" fmla="*/ 843417 w 972045"/>
                <a:gd name="connsiteY9" fmla="*/ 873914 h 1058493"/>
                <a:gd name="connsiteX10" fmla="*/ 843417 w 972045"/>
                <a:gd name="connsiteY10" fmla="*/ 908125 h 1058493"/>
                <a:gd name="connsiteX11" fmla="*/ 702845 w 972045"/>
                <a:gd name="connsiteY11" fmla="*/ 1048697 h 1058493"/>
                <a:gd name="connsiteX12" fmla="*/ 702848 w 972045"/>
                <a:gd name="connsiteY12" fmla="*/ 1048697 h 1058493"/>
                <a:gd name="connsiteX13" fmla="*/ 491993 w 972045"/>
                <a:gd name="connsiteY13" fmla="*/ 1048697 h 1058493"/>
                <a:gd name="connsiteX14" fmla="*/ 491993 w 972045"/>
                <a:gd name="connsiteY14" fmla="*/ 1048697 h 1058493"/>
                <a:gd name="connsiteX15" fmla="*/ 140572 w 972045"/>
                <a:gd name="connsiteY15" fmla="*/ 1048697 h 1058493"/>
                <a:gd name="connsiteX16" fmla="*/ 0 w 972045"/>
                <a:gd name="connsiteY16" fmla="*/ 908125 h 1058493"/>
                <a:gd name="connsiteX17" fmla="*/ 0 w 972045"/>
                <a:gd name="connsiteY17" fmla="*/ 873914 h 1058493"/>
                <a:gd name="connsiteX18" fmla="*/ 0 w 972045"/>
                <a:gd name="connsiteY18" fmla="*/ 611740 h 1058493"/>
                <a:gd name="connsiteX19" fmla="*/ 0 w 972045"/>
                <a:gd name="connsiteY19" fmla="*/ 611740 h 1058493"/>
                <a:gd name="connsiteX20" fmla="*/ 0 w 972045"/>
                <a:gd name="connsiteY20" fmla="*/ 140572 h 1058493"/>
                <a:gd name="connsiteX0" fmla="*/ 0 w 892530"/>
                <a:gd name="connsiteY0" fmla="*/ 140572 h 1141055"/>
                <a:gd name="connsiteX1" fmla="*/ 140572 w 892530"/>
                <a:gd name="connsiteY1" fmla="*/ 0 h 1141055"/>
                <a:gd name="connsiteX2" fmla="*/ 491993 w 892530"/>
                <a:gd name="connsiteY2" fmla="*/ 0 h 1141055"/>
                <a:gd name="connsiteX3" fmla="*/ 491993 w 892530"/>
                <a:gd name="connsiteY3" fmla="*/ 0 h 1141055"/>
                <a:gd name="connsiteX4" fmla="*/ 702848 w 892530"/>
                <a:gd name="connsiteY4" fmla="*/ 0 h 1141055"/>
                <a:gd name="connsiteX5" fmla="*/ 702845 w 892530"/>
                <a:gd name="connsiteY5" fmla="*/ 0 h 1141055"/>
                <a:gd name="connsiteX6" fmla="*/ 843417 w 892530"/>
                <a:gd name="connsiteY6" fmla="*/ 140572 h 1141055"/>
                <a:gd name="connsiteX7" fmla="*/ 843417 w 892530"/>
                <a:gd name="connsiteY7" fmla="*/ 611740 h 1141055"/>
                <a:gd name="connsiteX8" fmla="*/ 892530 w 892530"/>
                <a:gd name="connsiteY8" fmla="*/ 1141055 h 1141055"/>
                <a:gd name="connsiteX9" fmla="*/ 843417 w 892530"/>
                <a:gd name="connsiteY9" fmla="*/ 873914 h 1141055"/>
                <a:gd name="connsiteX10" fmla="*/ 843417 w 892530"/>
                <a:gd name="connsiteY10" fmla="*/ 908125 h 1141055"/>
                <a:gd name="connsiteX11" fmla="*/ 702845 w 892530"/>
                <a:gd name="connsiteY11" fmla="*/ 1048697 h 1141055"/>
                <a:gd name="connsiteX12" fmla="*/ 702848 w 892530"/>
                <a:gd name="connsiteY12" fmla="*/ 1048697 h 1141055"/>
                <a:gd name="connsiteX13" fmla="*/ 491993 w 892530"/>
                <a:gd name="connsiteY13" fmla="*/ 1048697 h 1141055"/>
                <a:gd name="connsiteX14" fmla="*/ 491993 w 892530"/>
                <a:gd name="connsiteY14" fmla="*/ 1048697 h 1141055"/>
                <a:gd name="connsiteX15" fmla="*/ 140572 w 892530"/>
                <a:gd name="connsiteY15" fmla="*/ 1048697 h 1141055"/>
                <a:gd name="connsiteX16" fmla="*/ 0 w 892530"/>
                <a:gd name="connsiteY16" fmla="*/ 908125 h 1141055"/>
                <a:gd name="connsiteX17" fmla="*/ 0 w 892530"/>
                <a:gd name="connsiteY17" fmla="*/ 873914 h 1141055"/>
                <a:gd name="connsiteX18" fmla="*/ 0 w 892530"/>
                <a:gd name="connsiteY18" fmla="*/ 611740 h 1141055"/>
                <a:gd name="connsiteX19" fmla="*/ 0 w 892530"/>
                <a:gd name="connsiteY19" fmla="*/ 611740 h 1141055"/>
                <a:gd name="connsiteX20" fmla="*/ 0 w 892530"/>
                <a:gd name="connsiteY20" fmla="*/ 140572 h 1141055"/>
                <a:gd name="connsiteX0" fmla="*/ 0 w 965929"/>
                <a:gd name="connsiteY0" fmla="*/ 140572 h 1052377"/>
                <a:gd name="connsiteX1" fmla="*/ 140572 w 965929"/>
                <a:gd name="connsiteY1" fmla="*/ 0 h 1052377"/>
                <a:gd name="connsiteX2" fmla="*/ 491993 w 965929"/>
                <a:gd name="connsiteY2" fmla="*/ 0 h 1052377"/>
                <a:gd name="connsiteX3" fmla="*/ 491993 w 965929"/>
                <a:gd name="connsiteY3" fmla="*/ 0 h 1052377"/>
                <a:gd name="connsiteX4" fmla="*/ 702848 w 965929"/>
                <a:gd name="connsiteY4" fmla="*/ 0 h 1052377"/>
                <a:gd name="connsiteX5" fmla="*/ 702845 w 965929"/>
                <a:gd name="connsiteY5" fmla="*/ 0 h 1052377"/>
                <a:gd name="connsiteX6" fmla="*/ 843417 w 965929"/>
                <a:gd name="connsiteY6" fmla="*/ 140572 h 1052377"/>
                <a:gd name="connsiteX7" fmla="*/ 843417 w 965929"/>
                <a:gd name="connsiteY7" fmla="*/ 611740 h 1052377"/>
                <a:gd name="connsiteX8" fmla="*/ 965929 w 965929"/>
                <a:gd name="connsiteY8" fmla="*/ 1052377 h 1052377"/>
                <a:gd name="connsiteX9" fmla="*/ 843417 w 965929"/>
                <a:gd name="connsiteY9" fmla="*/ 873914 h 1052377"/>
                <a:gd name="connsiteX10" fmla="*/ 843417 w 965929"/>
                <a:gd name="connsiteY10" fmla="*/ 908125 h 1052377"/>
                <a:gd name="connsiteX11" fmla="*/ 702845 w 965929"/>
                <a:gd name="connsiteY11" fmla="*/ 1048697 h 1052377"/>
                <a:gd name="connsiteX12" fmla="*/ 702848 w 965929"/>
                <a:gd name="connsiteY12" fmla="*/ 1048697 h 1052377"/>
                <a:gd name="connsiteX13" fmla="*/ 491993 w 965929"/>
                <a:gd name="connsiteY13" fmla="*/ 1048697 h 1052377"/>
                <a:gd name="connsiteX14" fmla="*/ 491993 w 965929"/>
                <a:gd name="connsiteY14" fmla="*/ 1048697 h 1052377"/>
                <a:gd name="connsiteX15" fmla="*/ 140572 w 965929"/>
                <a:gd name="connsiteY15" fmla="*/ 1048697 h 1052377"/>
                <a:gd name="connsiteX16" fmla="*/ 0 w 965929"/>
                <a:gd name="connsiteY16" fmla="*/ 908125 h 1052377"/>
                <a:gd name="connsiteX17" fmla="*/ 0 w 965929"/>
                <a:gd name="connsiteY17" fmla="*/ 873914 h 1052377"/>
                <a:gd name="connsiteX18" fmla="*/ 0 w 965929"/>
                <a:gd name="connsiteY18" fmla="*/ 611740 h 1052377"/>
                <a:gd name="connsiteX19" fmla="*/ 0 w 965929"/>
                <a:gd name="connsiteY19" fmla="*/ 611740 h 1052377"/>
                <a:gd name="connsiteX20" fmla="*/ 0 w 965929"/>
                <a:gd name="connsiteY20" fmla="*/ 140572 h 1052377"/>
                <a:gd name="connsiteX0" fmla="*/ 0 w 946647"/>
                <a:gd name="connsiteY0" fmla="*/ 140572 h 1148687"/>
                <a:gd name="connsiteX1" fmla="*/ 140572 w 946647"/>
                <a:gd name="connsiteY1" fmla="*/ 0 h 1148687"/>
                <a:gd name="connsiteX2" fmla="*/ 491993 w 946647"/>
                <a:gd name="connsiteY2" fmla="*/ 0 h 1148687"/>
                <a:gd name="connsiteX3" fmla="*/ 491993 w 946647"/>
                <a:gd name="connsiteY3" fmla="*/ 0 h 1148687"/>
                <a:gd name="connsiteX4" fmla="*/ 702848 w 946647"/>
                <a:gd name="connsiteY4" fmla="*/ 0 h 1148687"/>
                <a:gd name="connsiteX5" fmla="*/ 702845 w 946647"/>
                <a:gd name="connsiteY5" fmla="*/ 0 h 1148687"/>
                <a:gd name="connsiteX6" fmla="*/ 843417 w 946647"/>
                <a:gd name="connsiteY6" fmla="*/ 140572 h 1148687"/>
                <a:gd name="connsiteX7" fmla="*/ 843417 w 946647"/>
                <a:gd name="connsiteY7" fmla="*/ 611740 h 1148687"/>
                <a:gd name="connsiteX8" fmla="*/ 946647 w 946647"/>
                <a:gd name="connsiteY8" fmla="*/ 1148687 h 1148687"/>
                <a:gd name="connsiteX9" fmla="*/ 843417 w 946647"/>
                <a:gd name="connsiteY9" fmla="*/ 873914 h 1148687"/>
                <a:gd name="connsiteX10" fmla="*/ 843417 w 946647"/>
                <a:gd name="connsiteY10" fmla="*/ 908125 h 1148687"/>
                <a:gd name="connsiteX11" fmla="*/ 702845 w 946647"/>
                <a:gd name="connsiteY11" fmla="*/ 1048697 h 1148687"/>
                <a:gd name="connsiteX12" fmla="*/ 702848 w 946647"/>
                <a:gd name="connsiteY12" fmla="*/ 1048697 h 1148687"/>
                <a:gd name="connsiteX13" fmla="*/ 491993 w 946647"/>
                <a:gd name="connsiteY13" fmla="*/ 1048697 h 1148687"/>
                <a:gd name="connsiteX14" fmla="*/ 491993 w 946647"/>
                <a:gd name="connsiteY14" fmla="*/ 1048697 h 1148687"/>
                <a:gd name="connsiteX15" fmla="*/ 140572 w 946647"/>
                <a:gd name="connsiteY15" fmla="*/ 1048697 h 1148687"/>
                <a:gd name="connsiteX16" fmla="*/ 0 w 946647"/>
                <a:gd name="connsiteY16" fmla="*/ 908125 h 1148687"/>
                <a:gd name="connsiteX17" fmla="*/ 0 w 946647"/>
                <a:gd name="connsiteY17" fmla="*/ 873914 h 1148687"/>
                <a:gd name="connsiteX18" fmla="*/ 0 w 946647"/>
                <a:gd name="connsiteY18" fmla="*/ 611740 h 1148687"/>
                <a:gd name="connsiteX19" fmla="*/ 0 w 946647"/>
                <a:gd name="connsiteY19" fmla="*/ 611740 h 1148687"/>
                <a:gd name="connsiteX20" fmla="*/ 0 w 946647"/>
                <a:gd name="connsiteY20" fmla="*/ 140572 h 1148687"/>
                <a:gd name="connsiteX0" fmla="*/ 0 w 946647"/>
                <a:gd name="connsiteY0" fmla="*/ 140572 h 1148687"/>
                <a:gd name="connsiteX1" fmla="*/ 140572 w 946647"/>
                <a:gd name="connsiteY1" fmla="*/ 0 h 1148687"/>
                <a:gd name="connsiteX2" fmla="*/ 491993 w 946647"/>
                <a:gd name="connsiteY2" fmla="*/ 0 h 1148687"/>
                <a:gd name="connsiteX3" fmla="*/ 491993 w 946647"/>
                <a:gd name="connsiteY3" fmla="*/ 0 h 1148687"/>
                <a:gd name="connsiteX4" fmla="*/ 702848 w 946647"/>
                <a:gd name="connsiteY4" fmla="*/ 0 h 1148687"/>
                <a:gd name="connsiteX5" fmla="*/ 702845 w 946647"/>
                <a:gd name="connsiteY5" fmla="*/ 0 h 1148687"/>
                <a:gd name="connsiteX6" fmla="*/ 843417 w 946647"/>
                <a:gd name="connsiteY6" fmla="*/ 140572 h 1148687"/>
                <a:gd name="connsiteX7" fmla="*/ 843417 w 946647"/>
                <a:gd name="connsiteY7" fmla="*/ 611740 h 1148687"/>
                <a:gd name="connsiteX8" fmla="*/ 946647 w 946647"/>
                <a:gd name="connsiteY8" fmla="*/ 1148687 h 1148687"/>
                <a:gd name="connsiteX9" fmla="*/ 843417 w 946647"/>
                <a:gd name="connsiteY9" fmla="*/ 873914 h 1148687"/>
                <a:gd name="connsiteX10" fmla="*/ 836990 w 946647"/>
                <a:gd name="connsiteY10" fmla="*/ 945167 h 1148687"/>
                <a:gd name="connsiteX11" fmla="*/ 702845 w 946647"/>
                <a:gd name="connsiteY11" fmla="*/ 1048697 h 1148687"/>
                <a:gd name="connsiteX12" fmla="*/ 702848 w 946647"/>
                <a:gd name="connsiteY12" fmla="*/ 1048697 h 1148687"/>
                <a:gd name="connsiteX13" fmla="*/ 491993 w 946647"/>
                <a:gd name="connsiteY13" fmla="*/ 1048697 h 1148687"/>
                <a:gd name="connsiteX14" fmla="*/ 491993 w 946647"/>
                <a:gd name="connsiteY14" fmla="*/ 1048697 h 1148687"/>
                <a:gd name="connsiteX15" fmla="*/ 140572 w 946647"/>
                <a:gd name="connsiteY15" fmla="*/ 1048697 h 1148687"/>
                <a:gd name="connsiteX16" fmla="*/ 0 w 946647"/>
                <a:gd name="connsiteY16" fmla="*/ 908125 h 1148687"/>
                <a:gd name="connsiteX17" fmla="*/ 0 w 946647"/>
                <a:gd name="connsiteY17" fmla="*/ 873914 h 1148687"/>
                <a:gd name="connsiteX18" fmla="*/ 0 w 946647"/>
                <a:gd name="connsiteY18" fmla="*/ 611740 h 1148687"/>
                <a:gd name="connsiteX19" fmla="*/ 0 w 946647"/>
                <a:gd name="connsiteY19" fmla="*/ 611740 h 1148687"/>
                <a:gd name="connsiteX20" fmla="*/ 0 w 946647"/>
                <a:gd name="connsiteY20" fmla="*/ 140572 h 1148687"/>
                <a:gd name="connsiteX0" fmla="*/ 0 w 946647"/>
                <a:gd name="connsiteY0" fmla="*/ 140572 h 1148687"/>
                <a:gd name="connsiteX1" fmla="*/ 140572 w 946647"/>
                <a:gd name="connsiteY1" fmla="*/ 0 h 1148687"/>
                <a:gd name="connsiteX2" fmla="*/ 491993 w 946647"/>
                <a:gd name="connsiteY2" fmla="*/ 0 h 1148687"/>
                <a:gd name="connsiteX3" fmla="*/ 491993 w 946647"/>
                <a:gd name="connsiteY3" fmla="*/ 0 h 1148687"/>
                <a:gd name="connsiteX4" fmla="*/ 702848 w 946647"/>
                <a:gd name="connsiteY4" fmla="*/ 0 h 1148687"/>
                <a:gd name="connsiteX5" fmla="*/ 702845 w 946647"/>
                <a:gd name="connsiteY5" fmla="*/ 0 h 1148687"/>
                <a:gd name="connsiteX6" fmla="*/ 843417 w 946647"/>
                <a:gd name="connsiteY6" fmla="*/ 140572 h 1148687"/>
                <a:gd name="connsiteX7" fmla="*/ 843417 w 946647"/>
                <a:gd name="connsiteY7" fmla="*/ 611740 h 1148687"/>
                <a:gd name="connsiteX8" fmla="*/ 946647 w 946647"/>
                <a:gd name="connsiteY8" fmla="*/ 1148687 h 1148687"/>
                <a:gd name="connsiteX9" fmla="*/ 843417 w 946647"/>
                <a:gd name="connsiteY9" fmla="*/ 925773 h 1148687"/>
                <a:gd name="connsiteX10" fmla="*/ 836990 w 946647"/>
                <a:gd name="connsiteY10" fmla="*/ 945167 h 1148687"/>
                <a:gd name="connsiteX11" fmla="*/ 702845 w 946647"/>
                <a:gd name="connsiteY11" fmla="*/ 1048697 h 1148687"/>
                <a:gd name="connsiteX12" fmla="*/ 702848 w 946647"/>
                <a:gd name="connsiteY12" fmla="*/ 1048697 h 1148687"/>
                <a:gd name="connsiteX13" fmla="*/ 491993 w 946647"/>
                <a:gd name="connsiteY13" fmla="*/ 1048697 h 1148687"/>
                <a:gd name="connsiteX14" fmla="*/ 491993 w 946647"/>
                <a:gd name="connsiteY14" fmla="*/ 1048697 h 1148687"/>
                <a:gd name="connsiteX15" fmla="*/ 140572 w 946647"/>
                <a:gd name="connsiteY15" fmla="*/ 1048697 h 1148687"/>
                <a:gd name="connsiteX16" fmla="*/ 0 w 946647"/>
                <a:gd name="connsiteY16" fmla="*/ 908125 h 1148687"/>
                <a:gd name="connsiteX17" fmla="*/ 0 w 946647"/>
                <a:gd name="connsiteY17" fmla="*/ 873914 h 1148687"/>
                <a:gd name="connsiteX18" fmla="*/ 0 w 946647"/>
                <a:gd name="connsiteY18" fmla="*/ 611740 h 1148687"/>
                <a:gd name="connsiteX19" fmla="*/ 0 w 946647"/>
                <a:gd name="connsiteY19" fmla="*/ 611740 h 1148687"/>
                <a:gd name="connsiteX20" fmla="*/ 0 w 946647"/>
                <a:gd name="connsiteY20" fmla="*/ 140572 h 114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6647" h="1148687">
                  <a:moveTo>
                    <a:pt x="0" y="140572"/>
                  </a:moveTo>
                  <a:cubicBezTo>
                    <a:pt x="0" y="62936"/>
                    <a:pt x="62936" y="0"/>
                    <a:pt x="140572" y="0"/>
                  </a:cubicBezTo>
                  <a:lnTo>
                    <a:pt x="491993" y="0"/>
                  </a:lnTo>
                  <a:lnTo>
                    <a:pt x="491993" y="0"/>
                  </a:lnTo>
                  <a:lnTo>
                    <a:pt x="702848" y="0"/>
                  </a:lnTo>
                  <a:lnTo>
                    <a:pt x="702845" y="0"/>
                  </a:lnTo>
                  <a:cubicBezTo>
                    <a:pt x="780481" y="0"/>
                    <a:pt x="843417" y="62936"/>
                    <a:pt x="843417" y="140572"/>
                  </a:cubicBezTo>
                  <a:lnTo>
                    <a:pt x="843417" y="611740"/>
                  </a:lnTo>
                  <a:lnTo>
                    <a:pt x="946647" y="1148687"/>
                  </a:lnTo>
                  <a:lnTo>
                    <a:pt x="843417" y="925773"/>
                  </a:lnTo>
                  <a:lnTo>
                    <a:pt x="836990" y="945167"/>
                  </a:lnTo>
                  <a:cubicBezTo>
                    <a:pt x="836990" y="1022803"/>
                    <a:pt x="780481" y="1048697"/>
                    <a:pt x="702845" y="1048697"/>
                  </a:cubicBezTo>
                  <a:lnTo>
                    <a:pt x="702848" y="1048697"/>
                  </a:lnTo>
                  <a:lnTo>
                    <a:pt x="491993" y="1048697"/>
                  </a:lnTo>
                  <a:lnTo>
                    <a:pt x="491993" y="1048697"/>
                  </a:lnTo>
                  <a:lnTo>
                    <a:pt x="140572" y="1048697"/>
                  </a:lnTo>
                  <a:cubicBezTo>
                    <a:pt x="62936" y="1048697"/>
                    <a:pt x="0" y="985761"/>
                    <a:pt x="0" y="908125"/>
                  </a:cubicBezTo>
                  <a:lnTo>
                    <a:pt x="0" y="873914"/>
                  </a:lnTo>
                  <a:lnTo>
                    <a:pt x="0" y="611740"/>
                  </a:lnTo>
                  <a:lnTo>
                    <a:pt x="0" y="611740"/>
                  </a:lnTo>
                  <a:lnTo>
                    <a:pt x="0" y="14057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74" name="Group 573"/>
            <p:cNvGrpSpPr/>
            <p:nvPr/>
          </p:nvGrpSpPr>
          <p:grpSpPr>
            <a:xfrm>
              <a:off x="3738929" y="4114025"/>
              <a:ext cx="771408" cy="727553"/>
              <a:chOff x="3826212" y="5561013"/>
              <a:chExt cx="771408" cy="727553"/>
            </a:xfrm>
          </p:grpSpPr>
          <p:grpSp>
            <p:nvGrpSpPr>
              <p:cNvPr id="575" name="Group 574"/>
              <p:cNvGrpSpPr/>
              <p:nvPr/>
            </p:nvGrpSpPr>
            <p:grpSpPr>
              <a:xfrm>
                <a:off x="3826212" y="5942013"/>
                <a:ext cx="771408" cy="346553"/>
                <a:chOff x="5261023" y="4691769"/>
                <a:chExt cx="888688" cy="394516"/>
              </a:xfrm>
            </p:grpSpPr>
            <p:sp>
              <p:nvSpPr>
                <p:cNvPr id="634" name="Hexagon 633"/>
                <p:cNvSpPr/>
                <p:nvPr/>
              </p:nvSpPr>
              <p:spPr>
                <a:xfrm>
                  <a:off x="5261023" y="4691769"/>
                  <a:ext cx="888688" cy="394516"/>
                </a:xfrm>
                <a:prstGeom prst="hexagon">
                  <a:avLst>
                    <a:gd name="adj" fmla="val 52040"/>
                    <a:gd name="vf" fmla="val 115470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35" name="Group 634"/>
                <p:cNvGrpSpPr/>
                <p:nvPr/>
              </p:nvGrpSpPr>
              <p:grpSpPr>
                <a:xfrm>
                  <a:off x="5440481" y="4960293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84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5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6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7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8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9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90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36" name="Group 635"/>
                <p:cNvGrpSpPr/>
                <p:nvPr/>
              </p:nvGrpSpPr>
              <p:grpSpPr>
                <a:xfrm>
                  <a:off x="5727753" y="496117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77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8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9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0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1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2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3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37" name="Group 636"/>
                <p:cNvGrpSpPr/>
                <p:nvPr/>
              </p:nvGrpSpPr>
              <p:grpSpPr>
                <a:xfrm>
                  <a:off x="5440481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70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1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2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3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4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5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76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38" name="Group 637"/>
                <p:cNvGrpSpPr/>
                <p:nvPr/>
              </p:nvGrpSpPr>
              <p:grpSpPr>
                <a:xfrm>
                  <a:off x="5727753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63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4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5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6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7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8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9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39" name="Group 638"/>
                <p:cNvGrpSpPr/>
                <p:nvPr/>
              </p:nvGrpSpPr>
              <p:grpSpPr>
                <a:xfrm>
                  <a:off x="5306440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56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7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8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9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0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1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2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40" name="Group 639"/>
                <p:cNvGrpSpPr/>
                <p:nvPr/>
              </p:nvGrpSpPr>
              <p:grpSpPr>
                <a:xfrm>
                  <a:off x="5579205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49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0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1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2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3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4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5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41" name="Group 640"/>
                <p:cNvGrpSpPr/>
                <p:nvPr/>
              </p:nvGrpSpPr>
              <p:grpSpPr>
                <a:xfrm>
                  <a:off x="5851969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42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3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4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5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6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7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8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576" name="Group 575"/>
              <p:cNvGrpSpPr/>
              <p:nvPr/>
            </p:nvGrpSpPr>
            <p:grpSpPr>
              <a:xfrm>
                <a:off x="3826212" y="5561013"/>
                <a:ext cx="771408" cy="346553"/>
                <a:chOff x="5261023" y="4691769"/>
                <a:chExt cx="888688" cy="394516"/>
              </a:xfrm>
            </p:grpSpPr>
            <p:sp>
              <p:nvSpPr>
                <p:cNvPr id="577" name="Hexagon 576"/>
                <p:cNvSpPr/>
                <p:nvPr/>
              </p:nvSpPr>
              <p:spPr>
                <a:xfrm>
                  <a:off x="5261023" y="4691769"/>
                  <a:ext cx="888688" cy="394516"/>
                </a:xfrm>
                <a:prstGeom prst="hexagon">
                  <a:avLst>
                    <a:gd name="adj" fmla="val 52040"/>
                    <a:gd name="vf" fmla="val 115470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78" name="Group 577"/>
                <p:cNvGrpSpPr/>
                <p:nvPr/>
              </p:nvGrpSpPr>
              <p:grpSpPr>
                <a:xfrm>
                  <a:off x="5440481" y="4960293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27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8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9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30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31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32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33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79" name="Group 578"/>
                <p:cNvGrpSpPr/>
                <p:nvPr/>
              </p:nvGrpSpPr>
              <p:grpSpPr>
                <a:xfrm>
                  <a:off x="5727753" y="496117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20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1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2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3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4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5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6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0" name="Group 579"/>
                <p:cNvGrpSpPr/>
                <p:nvPr/>
              </p:nvGrpSpPr>
              <p:grpSpPr>
                <a:xfrm>
                  <a:off x="5440481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13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4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5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6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7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8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9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1" name="Group 580"/>
                <p:cNvGrpSpPr/>
                <p:nvPr/>
              </p:nvGrpSpPr>
              <p:grpSpPr>
                <a:xfrm>
                  <a:off x="5727753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606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7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8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9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0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1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2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2" name="Group 581"/>
                <p:cNvGrpSpPr/>
                <p:nvPr/>
              </p:nvGrpSpPr>
              <p:grpSpPr>
                <a:xfrm>
                  <a:off x="5306440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599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0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1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2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3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4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5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3" name="Group 582"/>
                <p:cNvGrpSpPr/>
                <p:nvPr/>
              </p:nvGrpSpPr>
              <p:grpSpPr>
                <a:xfrm>
                  <a:off x="5579205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592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3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4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5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6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7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8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4" name="Group 583"/>
                <p:cNvGrpSpPr/>
                <p:nvPr/>
              </p:nvGrpSpPr>
              <p:grpSpPr>
                <a:xfrm>
                  <a:off x="5851969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585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86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87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88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89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0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1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91" name="Group 196"/>
            <p:cNvGrpSpPr>
              <a:grpSpLocks/>
            </p:cNvGrpSpPr>
            <p:nvPr/>
          </p:nvGrpSpPr>
          <p:grpSpPr bwMode="auto">
            <a:xfrm rot="5400000">
              <a:off x="4041217" y="3976324"/>
              <a:ext cx="143051" cy="23780"/>
              <a:chOff x="413" y="893"/>
              <a:chExt cx="115" cy="19"/>
            </a:xfrm>
          </p:grpSpPr>
          <p:sp>
            <p:nvSpPr>
              <p:cNvPr id="692" name="Oval 197"/>
              <p:cNvSpPr>
                <a:spLocks noChangeArrowheads="1"/>
              </p:cNvSpPr>
              <p:nvPr/>
            </p:nvSpPr>
            <p:spPr bwMode="auto">
              <a:xfrm>
                <a:off x="413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3" name="Oval 198"/>
              <p:cNvSpPr>
                <a:spLocks noChangeArrowheads="1"/>
              </p:cNvSpPr>
              <p:nvPr/>
            </p:nvSpPr>
            <p:spPr bwMode="auto">
              <a:xfrm>
                <a:off x="461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4" name="Oval 199"/>
              <p:cNvSpPr>
                <a:spLocks noChangeArrowheads="1"/>
              </p:cNvSpPr>
              <p:nvPr/>
            </p:nvSpPr>
            <p:spPr bwMode="auto">
              <a:xfrm>
                <a:off x="509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95" name="Group 694"/>
            <p:cNvGrpSpPr/>
            <p:nvPr/>
          </p:nvGrpSpPr>
          <p:grpSpPr>
            <a:xfrm rot="5400000">
              <a:off x="3631360" y="4325253"/>
              <a:ext cx="132734" cy="127788"/>
              <a:chOff x="3337007" y="4313238"/>
              <a:chExt cx="168193" cy="161926"/>
            </a:xfrm>
          </p:grpSpPr>
          <p:sp>
            <p:nvSpPr>
              <p:cNvPr id="696" name="Oval 695"/>
              <p:cNvSpPr/>
              <p:nvPr/>
            </p:nvSpPr>
            <p:spPr>
              <a:xfrm>
                <a:off x="3337007" y="4313246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98" name="Group 697"/>
            <p:cNvGrpSpPr/>
            <p:nvPr/>
          </p:nvGrpSpPr>
          <p:grpSpPr>
            <a:xfrm rot="2545857" flipH="1">
              <a:off x="3634950" y="4719473"/>
              <a:ext cx="132734" cy="127788"/>
              <a:chOff x="3337007" y="4313238"/>
              <a:chExt cx="168193" cy="161926"/>
            </a:xfrm>
          </p:grpSpPr>
          <p:sp>
            <p:nvSpPr>
              <p:cNvPr id="699" name="Oval 698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7" name="Rounded Rectangular Callout 6799"/>
            <p:cNvSpPr/>
            <p:nvPr/>
          </p:nvSpPr>
          <p:spPr>
            <a:xfrm>
              <a:off x="5882825" y="3802702"/>
              <a:ext cx="967131" cy="1036689"/>
            </a:xfrm>
            <a:custGeom>
              <a:avLst/>
              <a:gdLst>
                <a:gd name="connsiteX0" fmla="*/ 0 w 833933"/>
                <a:gd name="connsiteY0" fmla="*/ 138992 h 845498"/>
                <a:gd name="connsiteX1" fmla="*/ 138992 w 833933"/>
                <a:gd name="connsiteY1" fmla="*/ 0 h 845498"/>
                <a:gd name="connsiteX2" fmla="*/ 138989 w 833933"/>
                <a:gd name="connsiteY2" fmla="*/ 0 h 845498"/>
                <a:gd name="connsiteX3" fmla="*/ 138989 w 833933"/>
                <a:gd name="connsiteY3" fmla="*/ 0 h 845498"/>
                <a:gd name="connsiteX4" fmla="*/ 347472 w 833933"/>
                <a:gd name="connsiteY4" fmla="*/ 0 h 845498"/>
                <a:gd name="connsiteX5" fmla="*/ 694941 w 833933"/>
                <a:gd name="connsiteY5" fmla="*/ 0 h 845498"/>
                <a:gd name="connsiteX6" fmla="*/ 833933 w 833933"/>
                <a:gd name="connsiteY6" fmla="*/ 138992 h 845498"/>
                <a:gd name="connsiteX7" fmla="*/ 833933 w 833933"/>
                <a:gd name="connsiteY7" fmla="*/ 493207 h 845498"/>
                <a:gd name="connsiteX8" fmla="*/ 833933 w 833933"/>
                <a:gd name="connsiteY8" fmla="*/ 493207 h 845498"/>
                <a:gd name="connsiteX9" fmla="*/ 833933 w 833933"/>
                <a:gd name="connsiteY9" fmla="*/ 704582 h 845498"/>
                <a:gd name="connsiteX10" fmla="*/ 833933 w 833933"/>
                <a:gd name="connsiteY10" fmla="*/ 706506 h 845498"/>
                <a:gd name="connsiteX11" fmla="*/ 694941 w 833933"/>
                <a:gd name="connsiteY11" fmla="*/ 845498 h 845498"/>
                <a:gd name="connsiteX12" fmla="*/ 347472 w 833933"/>
                <a:gd name="connsiteY12" fmla="*/ 845498 h 845498"/>
                <a:gd name="connsiteX13" fmla="*/ 108603 w 833933"/>
                <a:gd name="connsiteY13" fmla="*/ 1151501 h 845498"/>
                <a:gd name="connsiteX14" fmla="*/ 138989 w 833933"/>
                <a:gd name="connsiteY14" fmla="*/ 845498 h 845498"/>
                <a:gd name="connsiteX15" fmla="*/ 138992 w 833933"/>
                <a:gd name="connsiteY15" fmla="*/ 845498 h 845498"/>
                <a:gd name="connsiteX16" fmla="*/ 0 w 833933"/>
                <a:gd name="connsiteY16" fmla="*/ 706506 h 845498"/>
                <a:gd name="connsiteX17" fmla="*/ 0 w 833933"/>
                <a:gd name="connsiteY17" fmla="*/ 704582 h 845498"/>
                <a:gd name="connsiteX18" fmla="*/ 0 w 833933"/>
                <a:gd name="connsiteY18" fmla="*/ 493207 h 845498"/>
                <a:gd name="connsiteX19" fmla="*/ 0 w 833933"/>
                <a:gd name="connsiteY19" fmla="*/ 493207 h 845498"/>
                <a:gd name="connsiteX20" fmla="*/ 0 w 833933"/>
                <a:gd name="connsiteY20" fmla="*/ 138992 h 845498"/>
                <a:gd name="connsiteX0" fmla="*/ 0 w 833933"/>
                <a:gd name="connsiteY0" fmla="*/ 138992 h 1036689"/>
                <a:gd name="connsiteX1" fmla="*/ 138992 w 833933"/>
                <a:gd name="connsiteY1" fmla="*/ 0 h 1036689"/>
                <a:gd name="connsiteX2" fmla="*/ 138989 w 833933"/>
                <a:gd name="connsiteY2" fmla="*/ 0 h 1036689"/>
                <a:gd name="connsiteX3" fmla="*/ 138989 w 833933"/>
                <a:gd name="connsiteY3" fmla="*/ 0 h 1036689"/>
                <a:gd name="connsiteX4" fmla="*/ 347472 w 833933"/>
                <a:gd name="connsiteY4" fmla="*/ 0 h 1036689"/>
                <a:gd name="connsiteX5" fmla="*/ 694941 w 833933"/>
                <a:gd name="connsiteY5" fmla="*/ 0 h 1036689"/>
                <a:gd name="connsiteX6" fmla="*/ 833933 w 833933"/>
                <a:gd name="connsiteY6" fmla="*/ 138992 h 1036689"/>
                <a:gd name="connsiteX7" fmla="*/ 833933 w 833933"/>
                <a:gd name="connsiteY7" fmla="*/ 493207 h 1036689"/>
                <a:gd name="connsiteX8" fmla="*/ 833933 w 833933"/>
                <a:gd name="connsiteY8" fmla="*/ 493207 h 1036689"/>
                <a:gd name="connsiteX9" fmla="*/ 833933 w 833933"/>
                <a:gd name="connsiteY9" fmla="*/ 704582 h 1036689"/>
                <a:gd name="connsiteX10" fmla="*/ 833933 w 833933"/>
                <a:gd name="connsiteY10" fmla="*/ 706506 h 1036689"/>
                <a:gd name="connsiteX11" fmla="*/ 694941 w 833933"/>
                <a:gd name="connsiteY11" fmla="*/ 845498 h 1036689"/>
                <a:gd name="connsiteX12" fmla="*/ 347472 w 833933"/>
                <a:gd name="connsiteY12" fmla="*/ 845498 h 1036689"/>
                <a:gd name="connsiteX13" fmla="*/ 92201 w 833933"/>
                <a:gd name="connsiteY13" fmla="*/ 1036689 h 1036689"/>
                <a:gd name="connsiteX14" fmla="*/ 138989 w 833933"/>
                <a:gd name="connsiteY14" fmla="*/ 845498 h 1036689"/>
                <a:gd name="connsiteX15" fmla="*/ 138992 w 833933"/>
                <a:gd name="connsiteY15" fmla="*/ 845498 h 1036689"/>
                <a:gd name="connsiteX16" fmla="*/ 0 w 833933"/>
                <a:gd name="connsiteY16" fmla="*/ 706506 h 1036689"/>
                <a:gd name="connsiteX17" fmla="*/ 0 w 833933"/>
                <a:gd name="connsiteY17" fmla="*/ 704582 h 1036689"/>
                <a:gd name="connsiteX18" fmla="*/ 0 w 833933"/>
                <a:gd name="connsiteY18" fmla="*/ 493207 h 1036689"/>
                <a:gd name="connsiteX19" fmla="*/ 0 w 833933"/>
                <a:gd name="connsiteY19" fmla="*/ 493207 h 1036689"/>
                <a:gd name="connsiteX20" fmla="*/ 0 w 833933"/>
                <a:gd name="connsiteY20" fmla="*/ 138992 h 103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3933" h="1036689">
                  <a:moveTo>
                    <a:pt x="0" y="138992"/>
                  </a:moveTo>
                  <a:cubicBezTo>
                    <a:pt x="0" y="62229"/>
                    <a:pt x="62229" y="0"/>
                    <a:pt x="138992" y="0"/>
                  </a:cubicBezTo>
                  <a:lnTo>
                    <a:pt x="138989" y="0"/>
                  </a:lnTo>
                  <a:lnTo>
                    <a:pt x="138989" y="0"/>
                  </a:lnTo>
                  <a:lnTo>
                    <a:pt x="347472" y="0"/>
                  </a:lnTo>
                  <a:lnTo>
                    <a:pt x="694941" y="0"/>
                  </a:lnTo>
                  <a:cubicBezTo>
                    <a:pt x="771704" y="0"/>
                    <a:pt x="833933" y="62229"/>
                    <a:pt x="833933" y="138992"/>
                  </a:cubicBezTo>
                  <a:lnTo>
                    <a:pt x="833933" y="493207"/>
                  </a:lnTo>
                  <a:lnTo>
                    <a:pt x="833933" y="493207"/>
                  </a:lnTo>
                  <a:lnTo>
                    <a:pt x="833933" y="704582"/>
                  </a:lnTo>
                  <a:lnTo>
                    <a:pt x="833933" y="706506"/>
                  </a:lnTo>
                  <a:cubicBezTo>
                    <a:pt x="833933" y="783269"/>
                    <a:pt x="771704" y="845498"/>
                    <a:pt x="694941" y="845498"/>
                  </a:cubicBezTo>
                  <a:lnTo>
                    <a:pt x="347472" y="845498"/>
                  </a:lnTo>
                  <a:lnTo>
                    <a:pt x="92201" y="1036689"/>
                  </a:lnTo>
                  <a:lnTo>
                    <a:pt x="138989" y="845498"/>
                  </a:lnTo>
                  <a:lnTo>
                    <a:pt x="138992" y="845498"/>
                  </a:lnTo>
                  <a:cubicBezTo>
                    <a:pt x="62229" y="845498"/>
                    <a:pt x="0" y="783269"/>
                    <a:pt x="0" y="706506"/>
                  </a:cubicBezTo>
                  <a:lnTo>
                    <a:pt x="0" y="704582"/>
                  </a:lnTo>
                  <a:lnTo>
                    <a:pt x="0" y="493207"/>
                  </a:lnTo>
                  <a:lnTo>
                    <a:pt x="0" y="493207"/>
                  </a:lnTo>
                  <a:lnTo>
                    <a:pt x="0" y="1389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8" name="Group 707"/>
            <p:cNvGrpSpPr/>
            <p:nvPr/>
          </p:nvGrpSpPr>
          <p:grpSpPr>
            <a:xfrm>
              <a:off x="5939831" y="4242968"/>
              <a:ext cx="771408" cy="346553"/>
              <a:chOff x="5261023" y="4691769"/>
              <a:chExt cx="888688" cy="394516"/>
            </a:xfrm>
          </p:grpSpPr>
          <p:sp>
            <p:nvSpPr>
              <p:cNvPr id="709" name="Hexagon 708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0" name="Group 709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75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11" name="Group 710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75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12" name="Group 711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74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13" name="Group 712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73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14" name="Group 713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73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15" name="Group 714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72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16" name="Group 715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71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766" name="Group 765"/>
            <p:cNvGrpSpPr/>
            <p:nvPr/>
          </p:nvGrpSpPr>
          <p:grpSpPr>
            <a:xfrm>
              <a:off x="5939831" y="3861968"/>
              <a:ext cx="771408" cy="346553"/>
              <a:chOff x="5261023" y="4691769"/>
              <a:chExt cx="888688" cy="394516"/>
            </a:xfrm>
          </p:grpSpPr>
          <p:sp>
            <p:nvSpPr>
              <p:cNvPr id="767" name="Hexagon 766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8" name="Group 767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81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81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0" name="Group 769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80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79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78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78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77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824" name="Group 823"/>
            <p:cNvGrpSpPr/>
            <p:nvPr/>
          </p:nvGrpSpPr>
          <p:grpSpPr>
            <a:xfrm>
              <a:off x="6678898" y="4445415"/>
              <a:ext cx="132734" cy="127788"/>
              <a:chOff x="3337007" y="4313238"/>
              <a:chExt cx="168193" cy="161926"/>
            </a:xfrm>
          </p:grpSpPr>
          <p:sp>
            <p:nvSpPr>
              <p:cNvPr id="825" name="Oval 824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7" name="Group 826"/>
            <p:cNvGrpSpPr/>
            <p:nvPr/>
          </p:nvGrpSpPr>
          <p:grpSpPr>
            <a:xfrm rot="19054143">
              <a:off x="6682324" y="4079600"/>
              <a:ext cx="132734" cy="127788"/>
              <a:chOff x="3337007" y="4313238"/>
              <a:chExt cx="168193" cy="161926"/>
            </a:xfrm>
          </p:grpSpPr>
          <p:sp>
            <p:nvSpPr>
              <p:cNvPr id="828" name="Oval 827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9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4" name="Rounded Rectangular Callout 6800"/>
            <p:cNvSpPr/>
            <p:nvPr/>
          </p:nvSpPr>
          <p:spPr>
            <a:xfrm>
              <a:off x="7769350" y="3733800"/>
              <a:ext cx="976875" cy="1152878"/>
            </a:xfrm>
            <a:custGeom>
              <a:avLst/>
              <a:gdLst>
                <a:gd name="connsiteX0" fmla="*/ 0 w 838200"/>
                <a:gd name="connsiteY0" fmla="*/ 139703 h 850710"/>
                <a:gd name="connsiteX1" fmla="*/ 139703 w 838200"/>
                <a:gd name="connsiteY1" fmla="*/ 0 h 850710"/>
                <a:gd name="connsiteX2" fmla="*/ 139700 w 838200"/>
                <a:gd name="connsiteY2" fmla="*/ 0 h 850710"/>
                <a:gd name="connsiteX3" fmla="*/ 139700 w 838200"/>
                <a:gd name="connsiteY3" fmla="*/ 0 h 850710"/>
                <a:gd name="connsiteX4" fmla="*/ 349250 w 838200"/>
                <a:gd name="connsiteY4" fmla="*/ 0 h 850710"/>
                <a:gd name="connsiteX5" fmla="*/ 698497 w 838200"/>
                <a:gd name="connsiteY5" fmla="*/ 0 h 850710"/>
                <a:gd name="connsiteX6" fmla="*/ 838200 w 838200"/>
                <a:gd name="connsiteY6" fmla="*/ 139703 h 850710"/>
                <a:gd name="connsiteX7" fmla="*/ 838200 w 838200"/>
                <a:gd name="connsiteY7" fmla="*/ 496248 h 850710"/>
                <a:gd name="connsiteX8" fmla="*/ 838200 w 838200"/>
                <a:gd name="connsiteY8" fmla="*/ 496248 h 850710"/>
                <a:gd name="connsiteX9" fmla="*/ 838200 w 838200"/>
                <a:gd name="connsiteY9" fmla="*/ 708925 h 850710"/>
                <a:gd name="connsiteX10" fmla="*/ 838200 w 838200"/>
                <a:gd name="connsiteY10" fmla="*/ 711007 h 850710"/>
                <a:gd name="connsiteX11" fmla="*/ 698497 w 838200"/>
                <a:gd name="connsiteY11" fmla="*/ 850710 h 850710"/>
                <a:gd name="connsiteX12" fmla="*/ 349250 w 838200"/>
                <a:gd name="connsiteY12" fmla="*/ 850710 h 850710"/>
                <a:gd name="connsiteX13" fmla="*/ 33402 w 838200"/>
                <a:gd name="connsiteY13" fmla="*/ 1011681 h 850710"/>
                <a:gd name="connsiteX14" fmla="*/ 139700 w 838200"/>
                <a:gd name="connsiteY14" fmla="*/ 850710 h 850710"/>
                <a:gd name="connsiteX15" fmla="*/ 139703 w 838200"/>
                <a:gd name="connsiteY15" fmla="*/ 850710 h 850710"/>
                <a:gd name="connsiteX16" fmla="*/ 0 w 838200"/>
                <a:gd name="connsiteY16" fmla="*/ 711007 h 850710"/>
                <a:gd name="connsiteX17" fmla="*/ 0 w 838200"/>
                <a:gd name="connsiteY17" fmla="*/ 708925 h 850710"/>
                <a:gd name="connsiteX18" fmla="*/ 0 w 838200"/>
                <a:gd name="connsiteY18" fmla="*/ 496248 h 850710"/>
                <a:gd name="connsiteX19" fmla="*/ 0 w 838200"/>
                <a:gd name="connsiteY19" fmla="*/ 496248 h 850710"/>
                <a:gd name="connsiteX20" fmla="*/ 0 w 838200"/>
                <a:gd name="connsiteY20" fmla="*/ 139703 h 850710"/>
                <a:gd name="connsiteX0" fmla="*/ 0 w 838200"/>
                <a:gd name="connsiteY0" fmla="*/ 139703 h 1077288"/>
                <a:gd name="connsiteX1" fmla="*/ 139703 w 838200"/>
                <a:gd name="connsiteY1" fmla="*/ 0 h 1077288"/>
                <a:gd name="connsiteX2" fmla="*/ 139700 w 838200"/>
                <a:gd name="connsiteY2" fmla="*/ 0 h 1077288"/>
                <a:gd name="connsiteX3" fmla="*/ 139700 w 838200"/>
                <a:gd name="connsiteY3" fmla="*/ 0 h 1077288"/>
                <a:gd name="connsiteX4" fmla="*/ 349250 w 838200"/>
                <a:gd name="connsiteY4" fmla="*/ 0 h 1077288"/>
                <a:gd name="connsiteX5" fmla="*/ 698497 w 838200"/>
                <a:gd name="connsiteY5" fmla="*/ 0 h 1077288"/>
                <a:gd name="connsiteX6" fmla="*/ 838200 w 838200"/>
                <a:gd name="connsiteY6" fmla="*/ 139703 h 1077288"/>
                <a:gd name="connsiteX7" fmla="*/ 838200 w 838200"/>
                <a:gd name="connsiteY7" fmla="*/ 496248 h 1077288"/>
                <a:gd name="connsiteX8" fmla="*/ 838200 w 838200"/>
                <a:gd name="connsiteY8" fmla="*/ 496248 h 1077288"/>
                <a:gd name="connsiteX9" fmla="*/ 838200 w 838200"/>
                <a:gd name="connsiteY9" fmla="*/ 708925 h 1077288"/>
                <a:gd name="connsiteX10" fmla="*/ 838200 w 838200"/>
                <a:gd name="connsiteY10" fmla="*/ 711007 h 1077288"/>
                <a:gd name="connsiteX11" fmla="*/ 698497 w 838200"/>
                <a:gd name="connsiteY11" fmla="*/ 850710 h 1077288"/>
                <a:gd name="connsiteX12" fmla="*/ 349250 w 838200"/>
                <a:gd name="connsiteY12" fmla="*/ 850710 h 1077288"/>
                <a:gd name="connsiteX13" fmla="*/ 189219 w 838200"/>
                <a:gd name="connsiteY13" fmla="*/ 1077288 h 1077288"/>
                <a:gd name="connsiteX14" fmla="*/ 139700 w 838200"/>
                <a:gd name="connsiteY14" fmla="*/ 850710 h 1077288"/>
                <a:gd name="connsiteX15" fmla="*/ 139703 w 838200"/>
                <a:gd name="connsiteY15" fmla="*/ 850710 h 1077288"/>
                <a:gd name="connsiteX16" fmla="*/ 0 w 838200"/>
                <a:gd name="connsiteY16" fmla="*/ 711007 h 1077288"/>
                <a:gd name="connsiteX17" fmla="*/ 0 w 838200"/>
                <a:gd name="connsiteY17" fmla="*/ 708925 h 1077288"/>
                <a:gd name="connsiteX18" fmla="*/ 0 w 838200"/>
                <a:gd name="connsiteY18" fmla="*/ 496248 h 1077288"/>
                <a:gd name="connsiteX19" fmla="*/ 0 w 838200"/>
                <a:gd name="connsiteY19" fmla="*/ 496248 h 1077288"/>
                <a:gd name="connsiteX20" fmla="*/ 0 w 838200"/>
                <a:gd name="connsiteY20" fmla="*/ 139703 h 1077288"/>
                <a:gd name="connsiteX0" fmla="*/ 0 w 838200"/>
                <a:gd name="connsiteY0" fmla="*/ 139703 h 1041365"/>
                <a:gd name="connsiteX1" fmla="*/ 139703 w 838200"/>
                <a:gd name="connsiteY1" fmla="*/ 0 h 1041365"/>
                <a:gd name="connsiteX2" fmla="*/ 139700 w 838200"/>
                <a:gd name="connsiteY2" fmla="*/ 0 h 1041365"/>
                <a:gd name="connsiteX3" fmla="*/ 139700 w 838200"/>
                <a:gd name="connsiteY3" fmla="*/ 0 h 1041365"/>
                <a:gd name="connsiteX4" fmla="*/ 349250 w 838200"/>
                <a:gd name="connsiteY4" fmla="*/ 0 h 1041365"/>
                <a:gd name="connsiteX5" fmla="*/ 698497 w 838200"/>
                <a:gd name="connsiteY5" fmla="*/ 0 h 1041365"/>
                <a:gd name="connsiteX6" fmla="*/ 838200 w 838200"/>
                <a:gd name="connsiteY6" fmla="*/ 139703 h 1041365"/>
                <a:gd name="connsiteX7" fmla="*/ 838200 w 838200"/>
                <a:gd name="connsiteY7" fmla="*/ 496248 h 1041365"/>
                <a:gd name="connsiteX8" fmla="*/ 838200 w 838200"/>
                <a:gd name="connsiteY8" fmla="*/ 496248 h 1041365"/>
                <a:gd name="connsiteX9" fmla="*/ 838200 w 838200"/>
                <a:gd name="connsiteY9" fmla="*/ 708925 h 1041365"/>
                <a:gd name="connsiteX10" fmla="*/ 838200 w 838200"/>
                <a:gd name="connsiteY10" fmla="*/ 711007 h 1041365"/>
                <a:gd name="connsiteX11" fmla="*/ 698497 w 838200"/>
                <a:gd name="connsiteY11" fmla="*/ 850710 h 1041365"/>
                <a:gd name="connsiteX12" fmla="*/ 349250 w 838200"/>
                <a:gd name="connsiteY12" fmla="*/ 850710 h 1041365"/>
                <a:gd name="connsiteX13" fmla="*/ 166359 w 838200"/>
                <a:gd name="connsiteY13" fmla="*/ 1041365 h 1041365"/>
                <a:gd name="connsiteX14" fmla="*/ 139700 w 838200"/>
                <a:gd name="connsiteY14" fmla="*/ 850710 h 1041365"/>
                <a:gd name="connsiteX15" fmla="*/ 139703 w 838200"/>
                <a:gd name="connsiteY15" fmla="*/ 850710 h 1041365"/>
                <a:gd name="connsiteX16" fmla="*/ 0 w 838200"/>
                <a:gd name="connsiteY16" fmla="*/ 711007 h 1041365"/>
                <a:gd name="connsiteX17" fmla="*/ 0 w 838200"/>
                <a:gd name="connsiteY17" fmla="*/ 708925 h 1041365"/>
                <a:gd name="connsiteX18" fmla="*/ 0 w 838200"/>
                <a:gd name="connsiteY18" fmla="*/ 496248 h 1041365"/>
                <a:gd name="connsiteX19" fmla="*/ 0 w 838200"/>
                <a:gd name="connsiteY19" fmla="*/ 496248 h 1041365"/>
                <a:gd name="connsiteX20" fmla="*/ 0 w 838200"/>
                <a:gd name="connsiteY20" fmla="*/ 139703 h 1041365"/>
                <a:gd name="connsiteX0" fmla="*/ 0 w 838200"/>
                <a:gd name="connsiteY0" fmla="*/ 139703 h 1152878"/>
                <a:gd name="connsiteX1" fmla="*/ 139703 w 838200"/>
                <a:gd name="connsiteY1" fmla="*/ 0 h 1152878"/>
                <a:gd name="connsiteX2" fmla="*/ 139700 w 838200"/>
                <a:gd name="connsiteY2" fmla="*/ 0 h 1152878"/>
                <a:gd name="connsiteX3" fmla="*/ 139700 w 838200"/>
                <a:gd name="connsiteY3" fmla="*/ 0 h 1152878"/>
                <a:gd name="connsiteX4" fmla="*/ 349250 w 838200"/>
                <a:gd name="connsiteY4" fmla="*/ 0 h 1152878"/>
                <a:gd name="connsiteX5" fmla="*/ 698497 w 838200"/>
                <a:gd name="connsiteY5" fmla="*/ 0 h 1152878"/>
                <a:gd name="connsiteX6" fmla="*/ 838200 w 838200"/>
                <a:gd name="connsiteY6" fmla="*/ 139703 h 1152878"/>
                <a:gd name="connsiteX7" fmla="*/ 838200 w 838200"/>
                <a:gd name="connsiteY7" fmla="*/ 496248 h 1152878"/>
                <a:gd name="connsiteX8" fmla="*/ 838200 w 838200"/>
                <a:gd name="connsiteY8" fmla="*/ 496248 h 1152878"/>
                <a:gd name="connsiteX9" fmla="*/ 838200 w 838200"/>
                <a:gd name="connsiteY9" fmla="*/ 708925 h 1152878"/>
                <a:gd name="connsiteX10" fmla="*/ 838200 w 838200"/>
                <a:gd name="connsiteY10" fmla="*/ 711007 h 1152878"/>
                <a:gd name="connsiteX11" fmla="*/ 698497 w 838200"/>
                <a:gd name="connsiteY11" fmla="*/ 850710 h 1152878"/>
                <a:gd name="connsiteX12" fmla="*/ 349250 w 838200"/>
                <a:gd name="connsiteY12" fmla="*/ 850710 h 1152878"/>
                <a:gd name="connsiteX13" fmla="*/ 89813 w 838200"/>
                <a:gd name="connsiteY13" fmla="*/ 1152878 h 1152878"/>
                <a:gd name="connsiteX14" fmla="*/ 139700 w 838200"/>
                <a:gd name="connsiteY14" fmla="*/ 850710 h 1152878"/>
                <a:gd name="connsiteX15" fmla="*/ 139703 w 838200"/>
                <a:gd name="connsiteY15" fmla="*/ 850710 h 1152878"/>
                <a:gd name="connsiteX16" fmla="*/ 0 w 838200"/>
                <a:gd name="connsiteY16" fmla="*/ 711007 h 1152878"/>
                <a:gd name="connsiteX17" fmla="*/ 0 w 838200"/>
                <a:gd name="connsiteY17" fmla="*/ 708925 h 1152878"/>
                <a:gd name="connsiteX18" fmla="*/ 0 w 838200"/>
                <a:gd name="connsiteY18" fmla="*/ 496248 h 1152878"/>
                <a:gd name="connsiteX19" fmla="*/ 0 w 838200"/>
                <a:gd name="connsiteY19" fmla="*/ 496248 h 1152878"/>
                <a:gd name="connsiteX20" fmla="*/ 0 w 838200"/>
                <a:gd name="connsiteY20" fmla="*/ 139703 h 115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8200" h="1152878">
                  <a:moveTo>
                    <a:pt x="0" y="139703"/>
                  </a:moveTo>
                  <a:cubicBezTo>
                    <a:pt x="0" y="62547"/>
                    <a:pt x="62547" y="0"/>
                    <a:pt x="139703" y="0"/>
                  </a:cubicBezTo>
                  <a:lnTo>
                    <a:pt x="139700" y="0"/>
                  </a:lnTo>
                  <a:lnTo>
                    <a:pt x="139700" y="0"/>
                  </a:lnTo>
                  <a:lnTo>
                    <a:pt x="349250" y="0"/>
                  </a:lnTo>
                  <a:lnTo>
                    <a:pt x="698497" y="0"/>
                  </a:lnTo>
                  <a:cubicBezTo>
                    <a:pt x="775653" y="0"/>
                    <a:pt x="838200" y="62547"/>
                    <a:pt x="838200" y="139703"/>
                  </a:cubicBezTo>
                  <a:lnTo>
                    <a:pt x="838200" y="496248"/>
                  </a:lnTo>
                  <a:lnTo>
                    <a:pt x="838200" y="496248"/>
                  </a:lnTo>
                  <a:lnTo>
                    <a:pt x="838200" y="708925"/>
                  </a:lnTo>
                  <a:lnTo>
                    <a:pt x="838200" y="711007"/>
                  </a:lnTo>
                  <a:cubicBezTo>
                    <a:pt x="838200" y="788163"/>
                    <a:pt x="775653" y="850710"/>
                    <a:pt x="698497" y="850710"/>
                  </a:cubicBezTo>
                  <a:lnTo>
                    <a:pt x="349250" y="850710"/>
                  </a:lnTo>
                  <a:lnTo>
                    <a:pt x="89813" y="1152878"/>
                  </a:lnTo>
                  <a:lnTo>
                    <a:pt x="139700" y="850710"/>
                  </a:lnTo>
                  <a:lnTo>
                    <a:pt x="139703" y="850710"/>
                  </a:lnTo>
                  <a:cubicBezTo>
                    <a:pt x="62547" y="850710"/>
                    <a:pt x="0" y="788163"/>
                    <a:pt x="0" y="711007"/>
                  </a:cubicBezTo>
                  <a:lnTo>
                    <a:pt x="0" y="708925"/>
                  </a:lnTo>
                  <a:lnTo>
                    <a:pt x="0" y="496248"/>
                  </a:lnTo>
                  <a:lnTo>
                    <a:pt x="0" y="496248"/>
                  </a:lnTo>
                  <a:lnTo>
                    <a:pt x="0" y="139703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55" name="Group 1054"/>
            <p:cNvGrpSpPr/>
            <p:nvPr/>
          </p:nvGrpSpPr>
          <p:grpSpPr>
            <a:xfrm>
              <a:off x="7788947" y="3800202"/>
              <a:ext cx="771408" cy="727553"/>
              <a:chOff x="3826212" y="5561013"/>
              <a:chExt cx="771408" cy="727553"/>
            </a:xfrm>
          </p:grpSpPr>
          <p:grpSp>
            <p:nvGrpSpPr>
              <p:cNvPr id="1056" name="Group 1055"/>
              <p:cNvGrpSpPr/>
              <p:nvPr/>
            </p:nvGrpSpPr>
            <p:grpSpPr>
              <a:xfrm>
                <a:off x="3826212" y="5942013"/>
                <a:ext cx="771408" cy="346553"/>
                <a:chOff x="5261023" y="4691769"/>
                <a:chExt cx="888688" cy="394516"/>
              </a:xfrm>
            </p:grpSpPr>
            <p:sp>
              <p:nvSpPr>
                <p:cNvPr id="1115" name="Hexagon 1114"/>
                <p:cNvSpPr/>
                <p:nvPr/>
              </p:nvSpPr>
              <p:spPr>
                <a:xfrm>
                  <a:off x="5261023" y="4691769"/>
                  <a:ext cx="888688" cy="394516"/>
                </a:xfrm>
                <a:prstGeom prst="hexagon">
                  <a:avLst>
                    <a:gd name="adj" fmla="val 52040"/>
                    <a:gd name="vf" fmla="val 115470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16" name="Group 1115"/>
                <p:cNvGrpSpPr/>
                <p:nvPr/>
              </p:nvGrpSpPr>
              <p:grpSpPr>
                <a:xfrm>
                  <a:off x="5440481" y="4960293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65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6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7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8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9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70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71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117" name="Group 1116"/>
                <p:cNvGrpSpPr/>
                <p:nvPr/>
              </p:nvGrpSpPr>
              <p:grpSpPr>
                <a:xfrm>
                  <a:off x="5727753" y="496117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58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9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0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1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2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3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4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118" name="Group 1117"/>
                <p:cNvGrpSpPr/>
                <p:nvPr/>
              </p:nvGrpSpPr>
              <p:grpSpPr>
                <a:xfrm>
                  <a:off x="5440481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51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2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3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4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5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6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7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119" name="Group 1118"/>
                <p:cNvGrpSpPr/>
                <p:nvPr/>
              </p:nvGrpSpPr>
              <p:grpSpPr>
                <a:xfrm>
                  <a:off x="5727753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44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5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6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7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8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9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50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120" name="Group 1119"/>
                <p:cNvGrpSpPr/>
                <p:nvPr/>
              </p:nvGrpSpPr>
              <p:grpSpPr>
                <a:xfrm>
                  <a:off x="5306440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37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8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9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0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1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2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3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121" name="Group 1120"/>
                <p:cNvGrpSpPr/>
                <p:nvPr/>
              </p:nvGrpSpPr>
              <p:grpSpPr>
                <a:xfrm>
                  <a:off x="5579205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30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1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2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3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4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5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36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122" name="Group 1121"/>
                <p:cNvGrpSpPr/>
                <p:nvPr/>
              </p:nvGrpSpPr>
              <p:grpSpPr>
                <a:xfrm>
                  <a:off x="5851969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23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4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5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6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7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8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9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1057" name="Group 1056"/>
              <p:cNvGrpSpPr/>
              <p:nvPr/>
            </p:nvGrpSpPr>
            <p:grpSpPr>
              <a:xfrm>
                <a:off x="3826212" y="5561013"/>
                <a:ext cx="771408" cy="346553"/>
                <a:chOff x="5261023" y="4691769"/>
                <a:chExt cx="888688" cy="394516"/>
              </a:xfrm>
            </p:grpSpPr>
            <p:sp>
              <p:nvSpPr>
                <p:cNvPr id="1058" name="Hexagon 1057"/>
                <p:cNvSpPr/>
                <p:nvPr/>
              </p:nvSpPr>
              <p:spPr>
                <a:xfrm>
                  <a:off x="5261023" y="4691769"/>
                  <a:ext cx="888688" cy="394516"/>
                </a:xfrm>
                <a:prstGeom prst="hexagon">
                  <a:avLst>
                    <a:gd name="adj" fmla="val 52040"/>
                    <a:gd name="vf" fmla="val 115470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59" name="Group 1058"/>
                <p:cNvGrpSpPr/>
                <p:nvPr/>
              </p:nvGrpSpPr>
              <p:grpSpPr>
                <a:xfrm>
                  <a:off x="5440481" y="4960293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08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9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10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11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12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13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14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60" name="Group 1059"/>
                <p:cNvGrpSpPr/>
                <p:nvPr/>
              </p:nvGrpSpPr>
              <p:grpSpPr>
                <a:xfrm>
                  <a:off x="5727753" y="4961176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101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2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3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4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5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6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7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61" name="Group 1060"/>
                <p:cNvGrpSpPr/>
                <p:nvPr/>
              </p:nvGrpSpPr>
              <p:grpSpPr>
                <a:xfrm>
                  <a:off x="5440481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94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5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6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7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8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9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0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62" name="Group 1061"/>
                <p:cNvGrpSpPr/>
                <p:nvPr/>
              </p:nvGrpSpPr>
              <p:grpSpPr>
                <a:xfrm>
                  <a:off x="5727753" y="4718137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87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8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9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0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1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2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93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63" name="Group 1062"/>
                <p:cNvGrpSpPr/>
                <p:nvPr/>
              </p:nvGrpSpPr>
              <p:grpSpPr>
                <a:xfrm>
                  <a:off x="5306440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80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1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chemeClr val="tx1">
                      <a:alpha val="69804"/>
                    </a:scheme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2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3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4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5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6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64" name="Group 1063"/>
                <p:cNvGrpSpPr/>
                <p:nvPr/>
              </p:nvGrpSpPr>
              <p:grpSpPr>
                <a:xfrm>
                  <a:off x="5579205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73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4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5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6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7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8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9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065" name="Group 1064"/>
                <p:cNvGrpSpPr/>
                <p:nvPr/>
              </p:nvGrpSpPr>
              <p:grpSpPr>
                <a:xfrm>
                  <a:off x="5851969" y="4836701"/>
                  <a:ext cx="242000" cy="102608"/>
                  <a:chOff x="4508607" y="2247919"/>
                  <a:chExt cx="275077" cy="114281"/>
                </a:xfrm>
              </p:grpSpPr>
              <p:sp>
                <p:nvSpPr>
                  <p:cNvPr id="1066" name="Oval 6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08607" y="2285628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7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3198" y="2323872"/>
                    <a:ext cx="73782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8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8067" y="2323872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9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11673" y="2285628"/>
                    <a:ext cx="74918" cy="383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0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62630" y="2247919"/>
                    <a:ext cx="74918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1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57500" y="2247919"/>
                    <a:ext cx="7605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72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709901" y="2285628"/>
                    <a:ext cx="73783" cy="38328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72" name="Group 1171"/>
            <p:cNvGrpSpPr/>
            <p:nvPr/>
          </p:nvGrpSpPr>
          <p:grpSpPr>
            <a:xfrm>
              <a:off x="8518994" y="4397745"/>
              <a:ext cx="132734" cy="127788"/>
              <a:chOff x="3337007" y="4313238"/>
              <a:chExt cx="168193" cy="161926"/>
            </a:xfrm>
          </p:grpSpPr>
          <p:sp>
            <p:nvSpPr>
              <p:cNvPr id="1173" name="Oval 1172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4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5" name="Group 1174"/>
            <p:cNvGrpSpPr/>
            <p:nvPr/>
          </p:nvGrpSpPr>
          <p:grpSpPr>
            <a:xfrm rot="5400000">
              <a:off x="8516521" y="4021904"/>
              <a:ext cx="132734" cy="127788"/>
              <a:chOff x="3337007" y="4313238"/>
              <a:chExt cx="168193" cy="161926"/>
            </a:xfrm>
          </p:grpSpPr>
          <p:sp>
            <p:nvSpPr>
              <p:cNvPr id="1176" name="Oval 1175"/>
              <p:cNvSpPr/>
              <p:nvPr/>
            </p:nvSpPr>
            <p:spPr>
              <a:xfrm>
                <a:off x="3337007" y="431323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7" name="Line 228"/>
              <p:cNvSpPr>
                <a:spLocks noChangeShapeType="1"/>
              </p:cNvSpPr>
              <p:nvPr/>
            </p:nvSpPr>
            <p:spPr bwMode="auto">
              <a:xfrm rot="5400000">
                <a:off x="3340140" y="4394201"/>
                <a:ext cx="1619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08" name="Text Box 2770"/>
          <p:cNvSpPr txBox="1">
            <a:spLocks noChangeArrowheads="1"/>
          </p:cNvSpPr>
          <p:nvPr/>
        </p:nvSpPr>
        <p:spPr bwMode="auto">
          <a:xfrm>
            <a:off x="7439633" y="5759012"/>
            <a:ext cx="14583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This view distinguishes </a:t>
            </a:r>
            <a:r>
              <a:rPr lang="en-US" sz="1000" i="1" dirty="0" smtClean="0">
                <a:solidFill>
                  <a:srgbClr val="000000"/>
                </a:solidFill>
                <a:latin typeface="Calibri"/>
              </a:rPr>
              <a:t>compositionality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from </a:t>
            </a:r>
            <a:r>
              <a:rPr lang="en-US" sz="1000" i="1" dirty="0" smtClean="0">
                <a:solidFill>
                  <a:srgbClr val="000000"/>
                </a:solidFill>
                <a:latin typeface="Calibri"/>
              </a:rPr>
              <a:t>distributedness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cxnSp>
        <p:nvCxnSpPr>
          <p:cNvPr id="2860" name="AutoShape 219"/>
          <p:cNvCxnSpPr>
            <a:cxnSpLocks noChangeShapeType="1"/>
            <a:stCxn id="2888" idx="0"/>
            <a:endCxn id="3022" idx="6"/>
          </p:cNvCxnSpPr>
          <p:nvPr/>
        </p:nvCxnSpPr>
        <p:spPr bwMode="auto">
          <a:xfrm flipV="1">
            <a:off x="779835" y="4575789"/>
            <a:ext cx="599268" cy="35111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" name="AutoShape 216"/>
          <p:cNvCxnSpPr>
            <a:cxnSpLocks noChangeShapeType="1"/>
            <a:stCxn id="2884" idx="0"/>
            <a:endCxn id="3019" idx="1"/>
          </p:cNvCxnSpPr>
          <p:nvPr/>
        </p:nvCxnSpPr>
        <p:spPr bwMode="auto">
          <a:xfrm flipV="1">
            <a:off x="780540" y="4572313"/>
            <a:ext cx="380048" cy="35776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8" name="AutoShape 217"/>
          <p:cNvCxnSpPr>
            <a:cxnSpLocks noChangeShapeType="1"/>
            <a:stCxn id="2864" idx="0"/>
            <a:endCxn id="3022" idx="6"/>
          </p:cNvCxnSpPr>
          <p:nvPr/>
        </p:nvCxnSpPr>
        <p:spPr bwMode="auto">
          <a:xfrm flipH="1" flipV="1">
            <a:off x="1379103" y="4575789"/>
            <a:ext cx="58460" cy="354289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9" name="AutoShape 218"/>
          <p:cNvCxnSpPr>
            <a:cxnSpLocks noChangeShapeType="1"/>
            <a:stCxn id="2866" idx="0"/>
            <a:endCxn id="3018" idx="4"/>
          </p:cNvCxnSpPr>
          <p:nvPr/>
        </p:nvCxnSpPr>
        <p:spPr bwMode="auto">
          <a:xfrm flipH="1" flipV="1">
            <a:off x="1159757" y="4575789"/>
            <a:ext cx="546680" cy="354289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15" name="Group 3114"/>
          <p:cNvGrpSpPr/>
          <p:nvPr/>
        </p:nvGrpSpPr>
        <p:grpSpPr>
          <a:xfrm>
            <a:off x="3433574" y="841136"/>
            <a:ext cx="5388546" cy="4185349"/>
            <a:chOff x="3433574" y="841136"/>
            <a:chExt cx="5388546" cy="4185349"/>
          </a:xfrm>
        </p:grpSpPr>
        <p:grpSp>
          <p:nvGrpSpPr>
            <p:cNvPr id="121" name="Group 120"/>
            <p:cNvGrpSpPr/>
            <p:nvPr/>
          </p:nvGrpSpPr>
          <p:grpSpPr>
            <a:xfrm flipH="1">
              <a:off x="7262123" y="2484246"/>
              <a:ext cx="331765" cy="425439"/>
              <a:chOff x="4513403" y="2120831"/>
              <a:chExt cx="331765" cy="425439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138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9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0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1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2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126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7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8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9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0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25" name="Straight Connector 124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 flipH="1">
              <a:off x="7387309" y="1007754"/>
              <a:ext cx="331765" cy="425439"/>
              <a:chOff x="4513403" y="2120831"/>
              <a:chExt cx="331765" cy="425439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167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8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9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0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1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155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6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7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8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9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54" name="Straight Connector 153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>
            <a:xfrm>
              <a:off x="6508968" y="1005433"/>
              <a:ext cx="331765" cy="425439"/>
              <a:chOff x="4513403" y="2120831"/>
              <a:chExt cx="331765" cy="425439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1" name="Group 180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196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7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8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9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01" name="Straight Connector 200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184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5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7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8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83" name="Straight Connector 182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 flipH="1">
              <a:off x="5582200" y="1007754"/>
              <a:ext cx="331765" cy="425439"/>
              <a:chOff x="4513403" y="2120831"/>
              <a:chExt cx="331765" cy="425439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225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9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213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4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5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6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7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12" name="Straight Connector 211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>
              <a:off x="4703859" y="1005433"/>
              <a:ext cx="331765" cy="425439"/>
              <a:chOff x="4513403" y="2120831"/>
              <a:chExt cx="331765" cy="425439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" name="Group 238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254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59" name="Straight Connector 258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242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47" name="Straight Connector 246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41" name="Straight Connector 240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6508968" y="1673733"/>
              <a:ext cx="331765" cy="425439"/>
              <a:chOff x="4513403" y="2120831"/>
              <a:chExt cx="331765" cy="425439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283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4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5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6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7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88" name="Straight Connector 287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271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2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3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4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5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76" name="Straight Connector 275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70" name="Straight Connector 269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Group 294"/>
            <p:cNvGrpSpPr/>
            <p:nvPr/>
          </p:nvGrpSpPr>
          <p:grpSpPr>
            <a:xfrm>
              <a:off x="6703771" y="3198301"/>
              <a:ext cx="331765" cy="425439"/>
              <a:chOff x="4513403" y="2120831"/>
              <a:chExt cx="331765" cy="425439"/>
            </a:xfrm>
          </p:grpSpPr>
          <p:cxnSp>
            <p:nvCxnSpPr>
              <p:cNvPr id="296" name="Straight Connector 295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" name="Group 296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312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3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4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5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6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17" name="Straight Connector 316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300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1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2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3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4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99" name="Straight Connector 298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" name="Group 323"/>
            <p:cNvGrpSpPr/>
            <p:nvPr/>
          </p:nvGrpSpPr>
          <p:grpSpPr>
            <a:xfrm flipH="1">
              <a:off x="7584044" y="3200054"/>
              <a:ext cx="331765" cy="425439"/>
              <a:chOff x="4513403" y="2120831"/>
              <a:chExt cx="331765" cy="425439"/>
            </a:xfrm>
          </p:grpSpPr>
          <p:cxnSp>
            <p:nvCxnSpPr>
              <p:cNvPr id="325" name="Straight Connector 324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6" name="Group 325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341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2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3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4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5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46" name="Straight Connector 345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329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0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1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2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3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34" name="Straight Connector 333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328" name="Straight Connector 327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3" name="Group 352"/>
            <p:cNvGrpSpPr/>
            <p:nvPr/>
          </p:nvGrpSpPr>
          <p:grpSpPr>
            <a:xfrm>
              <a:off x="4634821" y="3198301"/>
              <a:ext cx="331765" cy="425439"/>
              <a:chOff x="4513403" y="2120831"/>
              <a:chExt cx="331765" cy="425439"/>
            </a:xfrm>
          </p:grpSpPr>
          <p:cxnSp>
            <p:nvCxnSpPr>
              <p:cNvPr id="354" name="Straight Connector 353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5" name="Group 354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370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1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2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3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4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75" name="Straight Connector 374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56" name="Group 355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358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9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0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1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2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63" name="Straight Connector 362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357" name="Straight Connector 356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/>
            <p:cNvGrpSpPr/>
            <p:nvPr/>
          </p:nvGrpSpPr>
          <p:grpSpPr>
            <a:xfrm flipH="1">
              <a:off x="5515094" y="3200054"/>
              <a:ext cx="331765" cy="425439"/>
              <a:chOff x="4513403" y="2120831"/>
              <a:chExt cx="331765" cy="425439"/>
            </a:xfrm>
          </p:grpSpPr>
          <p:cxnSp>
            <p:nvCxnSpPr>
              <p:cNvPr id="383" name="Straight Connector 382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4" name="Group 383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399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0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1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2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3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85" name="Group 384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387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8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9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0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1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92" name="Straight Connector 391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386" name="Straight Connector 385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9" name="Text Box 92"/>
            <p:cNvSpPr txBox="1">
              <a:spLocks noChangeArrowheads="1"/>
            </p:cNvSpPr>
            <p:nvPr/>
          </p:nvSpPr>
          <p:spPr bwMode="auto">
            <a:xfrm>
              <a:off x="8094721" y="3341150"/>
              <a:ext cx="13305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smtClean="0">
                  <a:solidFill>
                    <a:srgbClr val="000000"/>
                  </a:solidFill>
                </a:rPr>
                <a:t>C1</a:t>
              </a:r>
            </a:p>
          </p:txBody>
        </p:sp>
        <p:grpSp>
          <p:nvGrpSpPr>
            <p:cNvPr id="569" name="Group 196"/>
            <p:cNvGrpSpPr>
              <a:grpSpLocks/>
            </p:cNvGrpSpPr>
            <p:nvPr/>
          </p:nvGrpSpPr>
          <p:grpSpPr bwMode="auto">
            <a:xfrm rot="5400000">
              <a:off x="6089595" y="2286001"/>
              <a:ext cx="182563" cy="30162"/>
              <a:chOff x="413" y="893"/>
              <a:chExt cx="115" cy="19"/>
            </a:xfrm>
          </p:grpSpPr>
          <p:sp>
            <p:nvSpPr>
              <p:cNvPr id="570" name="Oval 197"/>
              <p:cNvSpPr>
                <a:spLocks noChangeArrowheads="1"/>
              </p:cNvSpPr>
              <p:nvPr/>
            </p:nvSpPr>
            <p:spPr bwMode="auto">
              <a:xfrm>
                <a:off x="413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Oval 198"/>
              <p:cNvSpPr>
                <a:spLocks noChangeArrowheads="1"/>
              </p:cNvSpPr>
              <p:nvPr/>
            </p:nvSpPr>
            <p:spPr bwMode="auto">
              <a:xfrm>
                <a:off x="461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Oval 199"/>
              <p:cNvSpPr>
                <a:spLocks noChangeArrowheads="1"/>
              </p:cNvSpPr>
              <p:nvPr/>
            </p:nvSpPr>
            <p:spPr bwMode="auto">
              <a:xfrm>
                <a:off x="509" y="893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30" name="Straight Connector 829"/>
            <p:cNvCxnSpPr>
              <a:stCxn id="539" idx="4"/>
              <a:endCxn id="890" idx="0"/>
            </p:cNvCxnSpPr>
            <p:nvPr/>
          </p:nvCxnSpPr>
          <p:spPr>
            <a:xfrm flipH="1" flipV="1">
              <a:off x="4970862" y="3429875"/>
              <a:ext cx="479480" cy="145091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/>
            <p:cNvCxnSpPr>
              <a:stCxn id="539" idx="4"/>
              <a:endCxn id="875" idx="0"/>
            </p:cNvCxnSpPr>
            <p:nvPr/>
          </p:nvCxnSpPr>
          <p:spPr>
            <a:xfrm flipH="1" flipV="1">
              <a:off x="5145718" y="3345649"/>
              <a:ext cx="304624" cy="153514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/>
            <p:cNvCxnSpPr>
              <a:stCxn id="539" idx="4"/>
              <a:endCxn id="886" idx="0"/>
            </p:cNvCxnSpPr>
            <p:nvPr/>
          </p:nvCxnSpPr>
          <p:spPr>
            <a:xfrm flipV="1">
              <a:off x="5450342" y="3311311"/>
              <a:ext cx="27750" cy="156948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/>
            <p:cNvCxnSpPr>
              <a:stCxn id="539" idx="4"/>
              <a:endCxn id="900" idx="0"/>
            </p:cNvCxnSpPr>
            <p:nvPr/>
          </p:nvCxnSpPr>
          <p:spPr>
            <a:xfrm flipH="1" flipV="1">
              <a:off x="5329544" y="3429875"/>
              <a:ext cx="120798" cy="145091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/>
            <p:cNvCxnSpPr>
              <a:stCxn id="543" idx="4"/>
              <a:endCxn id="900" idx="0"/>
            </p:cNvCxnSpPr>
            <p:nvPr/>
          </p:nvCxnSpPr>
          <p:spPr>
            <a:xfrm flipH="1" flipV="1">
              <a:off x="5329544" y="3429875"/>
              <a:ext cx="542110" cy="140055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Connector 834"/>
            <p:cNvCxnSpPr>
              <a:stCxn id="543" idx="4"/>
              <a:endCxn id="886" idx="0"/>
            </p:cNvCxnSpPr>
            <p:nvPr/>
          </p:nvCxnSpPr>
          <p:spPr>
            <a:xfrm flipH="1" flipV="1">
              <a:off x="5478092" y="3311311"/>
              <a:ext cx="393562" cy="151911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Connector 835"/>
            <p:cNvCxnSpPr>
              <a:stCxn id="543" idx="4"/>
              <a:endCxn id="875" idx="0"/>
            </p:cNvCxnSpPr>
            <p:nvPr/>
          </p:nvCxnSpPr>
          <p:spPr>
            <a:xfrm flipH="1" flipV="1">
              <a:off x="5145718" y="3345649"/>
              <a:ext cx="725936" cy="148477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/>
            <p:cNvCxnSpPr>
              <a:stCxn id="539" idx="4"/>
              <a:endCxn id="903" idx="0"/>
            </p:cNvCxnSpPr>
            <p:nvPr/>
          </p:nvCxnSpPr>
          <p:spPr>
            <a:xfrm flipV="1">
              <a:off x="5450342" y="3464213"/>
              <a:ext cx="106864" cy="141658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/>
            <p:cNvCxnSpPr>
              <a:stCxn id="543" idx="4"/>
              <a:endCxn id="865" idx="0"/>
            </p:cNvCxnSpPr>
            <p:nvPr/>
          </p:nvCxnSpPr>
          <p:spPr>
            <a:xfrm flipH="1" flipV="1">
              <a:off x="5190820" y="3553467"/>
              <a:ext cx="680834" cy="127695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/>
            <p:cNvCxnSpPr>
              <a:stCxn id="543" idx="4"/>
              <a:endCxn id="890" idx="0"/>
            </p:cNvCxnSpPr>
            <p:nvPr/>
          </p:nvCxnSpPr>
          <p:spPr>
            <a:xfrm flipH="1" flipV="1">
              <a:off x="4970862" y="3429875"/>
              <a:ext cx="900792" cy="140055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/>
            <p:cNvCxnSpPr>
              <a:stCxn id="543" idx="4"/>
              <a:endCxn id="872" idx="0"/>
            </p:cNvCxnSpPr>
            <p:nvPr/>
          </p:nvCxnSpPr>
          <p:spPr>
            <a:xfrm flipH="1" flipV="1">
              <a:off x="5478092" y="3554350"/>
              <a:ext cx="393562" cy="127607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/>
            <p:cNvCxnSpPr>
              <a:stCxn id="543" idx="4"/>
              <a:endCxn id="903" idx="0"/>
            </p:cNvCxnSpPr>
            <p:nvPr/>
          </p:nvCxnSpPr>
          <p:spPr>
            <a:xfrm flipH="1" flipV="1">
              <a:off x="5557206" y="3464213"/>
              <a:ext cx="314448" cy="136621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>
              <a:stCxn id="459" idx="4"/>
              <a:endCxn id="875" idx="0"/>
            </p:cNvCxnSpPr>
            <p:nvPr/>
          </p:nvCxnSpPr>
          <p:spPr>
            <a:xfrm flipV="1">
              <a:off x="4900310" y="3345649"/>
              <a:ext cx="245408" cy="168083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>
              <a:stCxn id="459" idx="4"/>
              <a:endCxn id="890" idx="0"/>
            </p:cNvCxnSpPr>
            <p:nvPr/>
          </p:nvCxnSpPr>
          <p:spPr>
            <a:xfrm flipV="1">
              <a:off x="4900310" y="3429875"/>
              <a:ext cx="70552" cy="159661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>
              <a:stCxn id="539" idx="4"/>
              <a:endCxn id="865" idx="0"/>
            </p:cNvCxnSpPr>
            <p:nvPr/>
          </p:nvCxnSpPr>
          <p:spPr>
            <a:xfrm flipH="1" flipV="1">
              <a:off x="5190820" y="3553467"/>
              <a:ext cx="259522" cy="132732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>
              <a:stCxn id="539" idx="4"/>
              <a:endCxn id="872" idx="0"/>
            </p:cNvCxnSpPr>
            <p:nvPr/>
          </p:nvCxnSpPr>
          <p:spPr>
            <a:xfrm flipV="1">
              <a:off x="5450342" y="3554350"/>
              <a:ext cx="27750" cy="132644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>
              <a:stCxn id="459" idx="4"/>
              <a:endCxn id="900" idx="0"/>
            </p:cNvCxnSpPr>
            <p:nvPr/>
          </p:nvCxnSpPr>
          <p:spPr>
            <a:xfrm flipV="1">
              <a:off x="4900310" y="3429875"/>
              <a:ext cx="429234" cy="159661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>
              <a:stCxn id="459" idx="4"/>
              <a:endCxn id="886" idx="0"/>
            </p:cNvCxnSpPr>
            <p:nvPr/>
          </p:nvCxnSpPr>
          <p:spPr>
            <a:xfrm flipV="1">
              <a:off x="4900310" y="3311311"/>
              <a:ext cx="577782" cy="171517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>
              <a:stCxn id="459" idx="4"/>
              <a:endCxn id="872" idx="0"/>
            </p:cNvCxnSpPr>
            <p:nvPr/>
          </p:nvCxnSpPr>
          <p:spPr>
            <a:xfrm flipV="1">
              <a:off x="4900310" y="3554350"/>
              <a:ext cx="577782" cy="147213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stCxn id="454" idx="4"/>
              <a:endCxn id="903" idx="0"/>
            </p:cNvCxnSpPr>
            <p:nvPr/>
          </p:nvCxnSpPr>
          <p:spPr>
            <a:xfrm flipV="1">
              <a:off x="5103621" y="3464213"/>
              <a:ext cx="453585" cy="149407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>
              <a:stCxn id="459" idx="4"/>
              <a:endCxn id="865" idx="0"/>
            </p:cNvCxnSpPr>
            <p:nvPr/>
          </p:nvCxnSpPr>
          <p:spPr>
            <a:xfrm flipV="1">
              <a:off x="4900310" y="3553467"/>
              <a:ext cx="290510" cy="147301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>
              <a:stCxn id="454" idx="4"/>
              <a:endCxn id="865" idx="0"/>
            </p:cNvCxnSpPr>
            <p:nvPr/>
          </p:nvCxnSpPr>
          <p:spPr>
            <a:xfrm flipV="1">
              <a:off x="5103621" y="3553467"/>
              <a:ext cx="87199" cy="14048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stCxn id="454" idx="4"/>
              <a:endCxn id="900" idx="0"/>
            </p:cNvCxnSpPr>
            <p:nvPr/>
          </p:nvCxnSpPr>
          <p:spPr>
            <a:xfrm flipV="1">
              <a:off x="5103621" y="3429875"/>
              <a:ext cx="225923" cy="152841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>
              <a:stCxn id="454" idx="4"/>
              <a:endCxn id="890" idx="0"/>
            </p:cNvCxnSpPr>
            <p:nvPr/>
          </p:nvCxnSpPr>
          <p:spPr>
            <a:xfrm flipH="1" flipV="1">
              <a:off x="4970862" y="3429875"/>
              <a:ext cx="132759" cy="152841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>
              <a:stCxn id="454" idx="4"/>
              <a:endCxn id="875" idx="0"/>
            </p:cNvCxnSpPr>
            <p:nvPr/>
          </p:nvCxnSpPr>
          <p:spPr>
            <a:xfrm flipV="1">
              <a:off x="5103621" y="3345649"/>
              <a:ext cx="42097" cy="161264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>
              <a:stCxn id="454" idx="4"/>
              <a:endCxn id="872" idx="0"/>
            </p:cNvCxnSpPr>
            <p:nvPr/>
          </p:nvCxnSpPr>
          <p:spPr>
            <a:xfrm flipV="1">
              <a:off x="5103621" y="3554350"/>
              <a:ext cx="374471" cy="140394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stCxn id="454" idx="4"/>
              <a:endCxn id="903" idx="0"/>
            </p:cNvCxnSpPr>
            <p:nvPr/>
          </p:nvCxnSpPr>
          <p:spPr>
            <a:xfrm flipV="1">
              <a:off x="5103621" y="3464213"/>
              <a:ext cx="453585" cy="149407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>
              <a:stCxn id="454" idx="4"/>
              <a:endCxn id="886" idx="0"/>
            </p:cNvCxnSpPr>
            <p:nvPr/>
          </p:nvCxnSpPr>
          <p:spPr>
            <a:xfrm flipV="1">
              <a:off x="5103621" y="3311311"/>
              <a:ext cx="374471" cy="164697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8" name="Hexagon 857"/>
            <p:cNvSpPr/>
            <p:nvPr/>
          </p:nvSpPr>
          <p:spPr>
            <a:xfrm>
              <a:off x="4801818" y="3216673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80000"/>
              </a:srgbClr>
            </a:solidFill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9" name="Oval 665"/>
            <p:cNvSpPr>
              <a:spLocks noChangeArrowheads="1"/>
            </p:cNvSpPr>
            <p:nvPr/>
          </p:nvSpPr>
          <p:spPr bwMode="auto">
            <a:xfrm flipH="1" flipV="1">
              <a:off x="4981276" y="351905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0" name="Oval 666"/>
            <p:cNvSpPr>
              <a:spLocks noChangeArrowheads="1"/>
            </p:cNvSpPr>
            <p:nvPr/>
          </p:nvSpPr>
          <p:spPr bwMode="auto">
            <a:xfrm flipH="1" flipV="1">
              <a:off x="5029303" y="3553392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1" name="Oval 667"/>
            <p:cNvSpPr>
              <a:spLocks noChangeArrowheads="1"/>
            </p:cNvSpPr>
            <p:nvPr/>
          </p:nvSpPr>
          <p:spPr bwMode="auto">
            <a:xfrm flipH="1" flipV="1">
              <a:off x="5112764" y="355339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2" name="Oval 668"/>
            <p:cNvSpPr>
              <a:spLocks noChangeArrowheads="1"/>
            </p:cNvSpPr>
            <p:nvPr/>
          </p:nvSpPr>
          <p:spPr bwMode="auto">
            <a:xfrm flipH="1" flipV="1">
              <a:off x="5071949" y="351905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3" name="Oval 669"/>
            <p:cNvSpPr>
              <a:spLocks noChangeArrowheads="1"/>
            </p:cNvSpPr>
            <p:nvPr/>
          </p:nvSpPr>
          <p:spPr bwMode="auto">
            <a:xfrm flipH="1" flipV="1">
              <a:off x="5028803" y="348519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4" name="Oval 670"/>
            <p:cNvSpPr>
              <a:spLocks noChangeArrowheads="1"/>
            </p:cNvSpPr>
            <p:nvPr/>
          </p:nvSpPr>
          <p:spPr bwMode="auto">
            <a:xfrm flipH="1" flipV="1">
              <a:off x="5112265" y="3485197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5" name="Oval 671"/>
            <p:cNvSpPr>
              <a:spLocks noChangeArrowheads="1"/>
            </p:cNvSpPr>
            <p:nvPr/>
          </p:nvSpPr>
          <p:spPr bwMode="auto">
            <a:xfrm flipH="1" flipV="1">
              <a:off x="5158365" y="3519054"/>
              <a:ext cx="64911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6" name="Oval 665"/>
            <p:cNvSpPr>
              <a:spLocks noChangeArrowheads="1"/>
            </p:cNvSpPr>
            <p:nvPr/>
          </p:nvSpPr>
          <p:spPr bwMode="auto">
            <a:xfrm flipH="1" flipV="1">
              <a:off x="5268548" y="351993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7" name="Oval 666"/>
            <p:cNvSpPr>
              <a:spLocks noChangeArrowheads="1"/>
            </p:cNvSpPr>
            <p:nvPr/>
          </p:nvSpPr>
          <p:spPr bwMode="auto">
            <a:xfrm flipH="1" flipV="1">
              <a:off x="5316575" y="3554275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8" name="Oval 667"/>
            <p:cNvSpPr>
              <a:spLocks noChangeArrowheads="1"/>
            </p:cNvSpPr>
            <p:nvPr/>
          </p:nvSpPr>
          <p:spPr bwMode="auto">
            <a:xfrm flipH="1" flipV="1">
              <a:off x="5400036" y="355427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9" name="Oval 668"/>
            <p:cNvSpPr>
              <a:spLocks noChangeArrowheads="1"/>
            </p:cNvSpPr>
            <p:nvPr/>
          </p:nvSpPr>
          <p:spPr bwMode="auto">
            <a:xfrm flipH="1" flipV="1">
              <a:off x="5359221" y="351993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0" name="Oval 669"/>
            <p:cNvSpPr>
              <a:spLocks noChangeArrowheads="1"/>
            </p:cNvSpPr>
            <p:nvPr/>
          </p:nvSpPr>
          <p:spPr bwMode="auto">
            <a:xfrm flipH="1" flipV="1">
              <a:off x="5316075" y="348608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1" name="Oval 670"/>
            <p:cNvSpPr>
              <a:spLocks noChangeArrowheads="1"/>
            </p:cNvSpPr>
            <p:nvPr/>
          </p:nvSpPr>
          <p:spPr bwMode="auto">
            <a:xfrm flipH="1" flipV="1">
              <a:off x="5399537" y="3486080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2" name="Oval 671"/>
            <p:cNvSpPr>
              <a:spLocks noChangeArrowheads="1"/>
            </p:cNvSpPr>
            <p:nvPr/>
          </p:nvSpPr>
          <p:spPr bwMode="auto">
            <a:xfrm flipH="1" flipV="1">
              <a:off x="5445637" y="3519937"/>
              <a:ext cx="64911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3" name="Oval 665"/>
            <p:cNvSpPr>
              <a:spLocks noChangeArrowheads="1"/>
            </p:cNvSpPr>
            <p:nvPr/>
          </p:nvSpPr>
          <p:spPr bwMode="auto">
            <a:xfrm flipH="1" flipV="1">
              <a:off x="4981276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4" name="Oval 666"/>
            <p:cNvSpPr>
              <a:spLocks noChangeArrowheads="1"/>
            </p:cNvSpPr>
            <p:nvPr/>
          </p:nvSpPr>
          <p:spPr bwMode="auto">
            <a:xfrm flipH="1" flipV="1">
              <a:off x="5029303" y="3311236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5" name="Oval 667"/>
            <p:cNvSpPr>
              <a:spLocks noChangeArrowheads="1"/>
            </p:cNvSpPr>
            <p:nvPr/>
          </p:nvSpPr>
          <p:spPr bwMode="auto">
            <a:xfrm flipH="1" flipV="1">
              <a:off x="5112764" y="3311236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6" name="Oval 668"/>
            <p:cNvSpPr>
              <a:spLocks noChangeArrowheads="1"/>
            </p:cNvSpPr>
            <p:nvPr/>
          </p:nvSpPr>
          <p:spPr bwMode="auto">
            <a:xfrm flipH="1" flipV="1">
              <a:off x="5071949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7" name="Oval 669"/>
            <p:cNvSpPr>
              <a:spLocks noChangeArrowheads="1"/>
            </p:cNvSpPr>
            <p:nvPr/>
          </p:nvSpPr>
          <p:spPr bwMode="auto">
            <a:xfrm flipH="1" flipV="1">
              <a:off x="5028803" y="3243041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8" name="Oval 670"/>
            <p:cNvSpPr>
              <a:spLocks noChangeArrowheads="1"/>
            </p:cNvSpPr>
            <p:nvPr/>
          </p:nvSpPr>
          <p:spPr bwMode="auto">
            <a:xfrm flipH="1" flipV="1">
              <a:off x="5112265" y="3243041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9" name="Oval 671"/>
            <p:cNvSpPr>
              <a:spLocks noChangeArrowheads="1"/>
            </p:cNvSpPr>
            <p:nvPr/>
          </p:nvSpPr>
          <p:spPr bwMode="auto">
            <a:xfrm flipH="1" flipV="1">
              <a:off x="5158365" y="3276898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0" name="Oval 665"/>
            <p:cNvSpPr>
              <a:spLocks noChangeArrowheads="1"/>
            </p:cNvSpPr>
            <p:nvPr/>
          </p:nvSpPr>
          <p:spPr bwMode="auto">
            <a:xfrm flipH="1" flipV="1">
              <a:off x="5268548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1" name="Oval 666"/>
            <p:cNvSpPr>
              <a:spLocks noChangeArrowheads="1"/>
            </p:cNvSpPr>
            <p:nvPr/>
          </p:nvSpPr>
          <p:spPr bwMode="auto">
            <a:xfrm flipH="1" flipV="1">
              <a:off x="5316575" y="3311236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2" name="Oval 667"/>
            <p:cNvSpPr>
              <a:spLocks noChangeArrowheads="1"/>
            </p:cNvSpPr>
            <p:nvPr/>
          </p:nvSpPr>
          <p:spPr bwMode="auto">
            <a:xfrm flipH="1" flipV="1">
              <a:off x="5400036" y="3311236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3" name="Oval 668"/>
            <p:cNvSpPr>
              <a:spLocks noChangeArrowheads="1"/>
            </p:cNvSpPr>
            <p:nvPr/>
          </p:nvSpPr>
          <p:spPr bwMode="auto">
            <a:xfrm flipH="1" flipV="1">
              <a:off x="5359221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4" name="Oval 669"/>
            <p:cNvSpPr>
              <a:spLocks noChangeArrowheads="1"/>
            </p:cNvSpPr>
            <p:nvPr/>
          </p:nvSpPr>
          <p:spPr bwMode="auto">
            <a:xfrm flipH="1" flipV="1">
              <a:off x="5316075" y="3243041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5" name="Oval 670"/>
            <p:cNvSpPr>
              <a:spLocks noChangeArrowheads="1"/>
            </p:cNvSpPr>
            <p:nvPr/>
          </p:nvSpPr>
          <p:spPr bwMode="auto">
            <a:xfrm flipH="1" flipV="1">
              <a:off x="5399537" y="3243041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6" name="Oval 671"/>
            <p:cNvSpPr>
              <a:spLocks noChangeArrowheads="1"/>
            </p:cNvSpPr>
            <p:nvPr/>
          </p:nvSpPr>
          <p:spPr bwMode="auto">
            <a:xfrm flipH="1" flipV="1">
              <a:off x="5445637" y="3276898"/>
              <a:ext cx="64911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7" name="Oval 665"/>
            <p:cNvSpPr>
              <a:spLocks noChangeArrowheads="1"/>
            </p:cNvSpPr>
            <p:nvPr/>
          </p:nvSpPr>
          <p:spPr bwMode="auto">
            <a:xfrm flipH="1" flipV="1">
              <a:off x="4847235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8" name="Oval 666"/>
            <p:cNvSpPr>
              <a:spLocks noChangeArrowheads="1"/>
            </p:cNvSpPr>
            <p:nvPr/>
          </p:nvSpPr>
          <p:spPr bwMode="auto">
            <a:xfrm flipH="1" flipV="1">
              <a:off x="4895262" y="3429800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9" name="Oval 667"/>
            <p:cNvSpPr>
              <a:spLocks noChangeArrowheads="1"/>
            </p:cNvSpPr>
            <p:nvPr/>
          </p:nvSpPr>
          <p:spPr bwMode="auto">
            <a:xfrm flipH="1" flipV="1">
              <a:off x="4978723" y="342980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0" name="Oval 668"/>
            <p:cNvSpPr>
              <a:spLocks noChangeArrowheads="1"/>
            </p:cNvSpPr>
            <p:nvPr/>
          </p:nvSpPr>
          <p:spPr bwMode="auto">
            <a:xfrm flipH="1" flipV="1">
              <a:off x="4937908" y="3395462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1" name="Oval 669"/>
            <p:cNvSpPr>
              <a:spLocks noChangeArrowheads="1"/>
            </p:cNvSpPr>
            <p:nvPr/>
          </p:nvSpPr>
          <p:spPr bwMode="auto">
            <a:xfrm flipH="1" flipV="1">
              <a:off x="4894762" y="33616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2" name="Oval 670"/>
            <p:cNvSpPr>
              <a:spLocks noChangeArrowheads="1"/>
            </p:cNvSpPr>
            <p:nvPr/>
          </p:nvSpPr>
          <p:spPr bwMode="auto">
            <a:xfrm flipH="1" flipV="1">
              <a:off x="4978224" y="3361605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3" name="Oval 671"/>
            <p:cNvSpPr>
              <a:spLocks noChangeArrowheads="1"/>
            </p:cNvSpPr>
            <p:nvPr/>
          </p:nvSpPr>
          <p:spPr bwMode="auto">
            <a:xfrm flipH="1" flipV="1">
              <a:off x="5024324" y="3395462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4" name="Oval 665"/>
            <p:cNvSpPr>
              <a:spLocks noChangeArrowheads="1"/>
            </p:cNvSpPr>
            <p:nvPr/>
          </p:nvSpPr>
          <p:spPr bwMode="auto">
            <a:xfrm flipH="1" flipV="1">
              <a:off x="5120000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5" name="Oval 666"/>
            <p:cNvSpPr>
              <a:spLocks noChangeArrowheads="1"/>
            </p:cNvSpPr>
            <p:nvPr/>
          </p:nvSpPr>
          <p:spPr bwMode="auto">
            <a:xfrm flipH="1" flipV="1">
              <a:off x="5168027" y="3429800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6" name="Oval 667"/>
            <p:cNvSpPr>
              <a:spLocks noChangeArrowheads="1"/>
            </p:cNvSpPr>
            <p:nvPr/>
          </p:nvSpPr>
          <p:spPr bwMode="auto">
            <a:xfrm flipH="1" flipV="1">
              <a:off x="5251488" y="342980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7" name="Oval 668"/>
            <p:cNvSpPr>
              <a:spLocks noChangeArrowheads="1"/>
            </p:cNvSpPr>
            <p:nvPr/>
          </p:nvSpPr>
          <p:spPr bwMode="auto">
            <a:xfrm flipH="1" flipV="1">
              <a:off x="5210673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8" name="Oval 669"/>
            <p:cNvSpPr>
              <a:spLocks noChangeArrowheads="1"/>
            </p:cNvSpPr>
            <p:nvPr/>
          </p:nvSpPr>
          <p:spPr bwMode="auto">
            <a:xfrm flipH="1" flipV="1">
              <a:off x="5167527" y="33616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9" name="Oval 670"/>
            <p:cNvSpPr>
              <a:spLocks noChangeArrowheads="1"/>
            </p:cNvSpPr>
            <p:nvPr/>
          </p:nvSpPr>
          <p:spPr bwMode="auto">
            <a:xfrm flipH="1" flipV="1">
              <a:off x="5250989" y="3361605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0" name="Oval 671"/>
            <p:cNvSpPr>
              <a:spLocks noChangeArrowheads="1"/>
            </p:cNvSpPr>
            <p:nvPr/>
          </p:nvSpPr>
          <p:spPr bwMode="auto">
            <a:xfrm flipH="1" flipV="1">
              <a:off x="5297089" y="3395462"/>
              <a:ext cx="64911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1" name="Oval 665"/>
            <p:cNvSpPr>
              <a:spLocks noChangeArrowheads="1"/>
            </p:cNvSpPr>
            <p:nvPr/>
          </p:nvSpPr>
          <p:spPr bwMode="auto">
            <a:xfrm flipH="1" flipV="1">
              <a:off x="5392764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2" name="Oval 666"/>
            <p:cNvSpPr>
              <a:spLocks noChangeArrowheads="1"/>
            </p:cNvSpPr>
            <p:nvPr/>
          </p:nvSpPr>
          <p:spPr bwMode="auto">
            <a:xfrm flipH="1" flipV="1">
              <a:off x="5440791" y="3429800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3" name="Oval 667"/>
            <p:cNvSpPr>
              <a:spLocks noChangeArrowheads="1"/>
            </p:cNvSpPr>
            <p:nvPr/>
          </p:nvSpPr>
          <p:spPr bwMode="auto">
            <a:xfrm flipH="1" flipV="1">
              <a:off x="5524252" y="3429800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4" name="Oval 668"/>
            <p:cNvSpPr>
              <a:spLocks noChangeArrowheads="1"/>
            </p:cNvSpPr>
            <p:nvPr/>
          </p:nvSpPr>
          <p:spPr bwMode="auto">
            <a:xfrm flipH="1" flipV="1">
              <a:off x="5483437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5" name="Oval 669"/>
            <p:cNvSpPr>
              <a:spLocks noChangeArrowheads="1"/>
            </p:cNvSpPr>
            <p:nvPr/>
          </p:nvSpPr>
          <p:spPr bwMode="auto">
            <a:xfrm flipH="1" flipV="1">
              <a:off x="5440291" y="33616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6" name="Oval 670"/>
            <p:cNvSpPr>
              <a:spLocks noChangeArrowheads="1"/>
            </p:cNvSpPr>
            <p:nvPr/>
          </p:nvSpPr>
          <p:spPr bwMode="auto">
            <a:xfrm flipH="1" flipV="1">
              <a:off x="5523753" y="3361605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7" name="Oval 671"/>
            <p:cNvSpPr>
              <a:spLocks noChangeArrowheads="1"/>
            </p:cNvSpPr>
            <p:nvPr/>
          </p:nvSpPr>
          <p:spPr bwMode="auto">
            <a:xfrm flipH="1" flipV="1">
              <a:off x="5569853" y="3395462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08" name="Straight Connector 907"/>
            <p:cNvCxnSpPr>
              <a:stCxn id="975" idx="4"/>
              <a:endCxn id="1191" idx="0"/>
            </p:cNvCxnSpPr>
            <p:nvPr/>
          </p:nvCxnSpPr>
          <p:spPr>
            <a:xfrm flipH="1" flipV="1">
              <a:off x="7497559" y="3520493"/>
              <a:ext cx="106932" cy="139346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9" name="Group 908"/>
            <p:cNvGrpSpPr/>
            <p:nvPr/>
          </p:nvGrpSpPr>
          <p:grpSpPr>
            <a:xfrm rot="10800000">
              <a:off x="5707334" y="3396893"/>
              <a:ext cx="184617" cy="187423"/>
              <a:chOff x="6096000" y="2911597"/>
              <a:chExt cx="161926" cy="168193"/>
            </a:xfrm>
          </p:grpSpPr>
          <p:sp>
            <p:nvSpPr>
              <p:cNvPr id="910" name="Oval 909"/>
              <p:cNvSpPr/>
              <p:nvPr/>
            </p:nvSpPr>
            <p:spPr>
              <a:xfrm rot="5400000">
                <a:off x="6094504" y="291636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" name="Line 228"/>
              <p:cNvSpPr>
                <a:spLocks noChangeShapeType="1"/>
              </p:cNvSpPr>
              <p:nvPr/>
            </p:nvSpPr>
            <p:spPr bwMode="auto">
              <a:xfrm rot="10800000">
                <a:off x="6096000" y="2993201"/>
                <a:ext cx="8803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2" name="Line 228"/>
              <p:cNvSpPr>
                <a:spLocks noChangeShapeType="1"/>
              </p:cNvSpPr>
              <p:nvPr/>
            </p:nvSpPr>
            <p:spPr bwMode="auto">
              <a:xfrm rot="5400000">
                <a:off x="6135659" y="2959554"/>
                <a:ext cx="8803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48" name="Straight Connector 1047"/>
            <p:cNvCxnSpPr>
              <a:stCxn id="975" idx="4"/>
              <a:endCxn id="1222" idx="0"/>
            </p:cNvCxnSpPr>
            <p:nvPr/>
          </p:nvCxnSpPr>
          <p:spPr>
            <a:xfrm flipH="1" flipV="1">
              <a:off x="7537814" y="3464213"/>
              <a:ext cx="66677" cy="144974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>
              <a:stCxn id="975" idx="4"/>
              <a:endCxn id="1201" idx="0"/>
            </p:cNvCxnSpPr>
            <p:nvPr/>
          </p:nvCxnSpPr>
          <p:spPr>
            <a:xfrm flipH="1" flipV="1">
              <a:off x="7413598" y="3345649"/>
              <a:ext cx="190893" cy="156830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>
              <a:stCxn id="975" idx="4"/>
              <a:endCxn id="1198" idx="0"/>
            </p:cNvCxnSpPr>
            <p:nvPr/>
          </p:nvCxnSpPr>
          <p:spPr>
            <a:xfrm flipH="1" flipV="1">
              <a:off x="7210287" y="3277454"/>
              <a:ext cx="394204" cy="163649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>
              <a:stCxn id="975" idx="4"/>
              <a:endCxn id="1214" idx="0"/>
            </p:cNvCxnSpPr>
            <p:nvPr/>
          </p:nvCxnSpPr>
          <p:spPr>
            <a:xfrm flipH="1" flipV="1">
              <a:off x="7217522" y="3429875"/>
              <a:ext cx="386969" cy="148407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>
              <a:stCxn id="975" idx="4"/>
              <a:endCxn id="1185" idx="0"/>
            </p:cNvCxnSpPr>
            <p:nvPr/>
          </p:nvCxnSpPr>
          <p:spPr>
            <a:xfrm flipH="1" flipV="1">
              <a:off x="7255388" y="3553467"/>
              <a:ext cx="349103" cy="136048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>
              <a:stCxn id="975" idx="4"/>
              <a:endCxn id="1212" idx="0"/>
            </p:cNvCxnSpPr>
            <p:nvPr/>
          </p:nvCxnSpPr>
          <p:spPr>
            <a:xfrm flipH="1" flipV="1">
              <a:off x="7076246" y="3396018"/>
              <a:ext cx="528245" cy="151793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8" name="Hexagon 1177"/>
            <p:cNvSpPr/>
            <p:nvPr/>
          </p:nvSpPr>
          <p:spPr>
            <a:xfrm>
              <a:off x="6866386" y="3216673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80000"/>
              </a:srgbClr>
            </a:solidFill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9" name="Oval 665"/>
            <p:cNvSpPr>
              <a:spLocks noChangeArrowheads="1"/>
            </p:cNvSpPr>
            <p:nvPr/>
          </p:nvSpPr>
          <p:spPr bwMode="auto">
            <a:xfrm flipH="1" flipV="1">
              <a:off x="7045844" y="351905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0" name="Oval 666"/>
            <p:cNvSpPr>
              <a:spLocks noChangeArrowheads="1"/>
            </p:cNvSpPr>
            <p:nvPr/>
          </p:nvSpPr>
          <p:spPr bwMode="auto">
            <a:xfrm flipH="1" flipV="1">
              <a:off x="7093871" y="3553392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1" name="Oval 667"/>
            <p:cNvSpPr>
              <a:spLocks noChangeArrowheads="1"/>
            </p:cNvSpPr>
            <p:nvPr/>
          </p:nvSpPr>
          <p:spPr bwMode="auto">
            <a:xfrm flipH="1" flipV="1">
              <a:off x="7177332" y="355339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2" name="Oval 668"/>
            <p:cNvSpPr>
              <a:spLocks noChangeArrowheads="1"/>
            </p:cNvSpPr>
            <p:nvPr/>
          </p:nvSpPr>
          <p:spPr bwMode="auto">
            <a:xfrm flipH="1" flipV="1">
              <a:off x="7136517" y="351905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3" name="Oval 669"/>
            <p:cNvSpPr>
              <a:spLocks noChangeArrowheads="1"/>
            </p:cNvSpPr>
            <p:nvPr/>
          </p:nvSpPr>
          <p:spPr bwMode="auto">
            <a:xfrm flipH="1" flipV="1">
              <a:off x="7093371" y="348519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4" name="Oval 670"/>
            <p:cNvSpPr>
              <a:spLocks noChangeArrowheads="1"/>
            </p:cNvSpPr>
            <p:nvPr/>
          </p:nvSpPr>
          <p:spPr bwMode="auto">
            <a:xfrm flipH="1" flipV="1">
              <a:off x="7176833" y="3485197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5" name="Oval 671"/>
            <p:cNvSpPr>
              <a:spLocks noChangeArrowheads="1"/>
            </p:cNvSpPr>
            <p:nvPr/>
          </p:nvSpPr>
          <p:spPr bwMode="auto">
            <a:xfrm flipH="1" flipV="1">
              <a:off x="7222933" y="3519054"/>
              <a:ext cx="64911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6" name="Oval 665"/>
            <p:cNvSpPr>
              <a:spLocks noChangeArrowheads="1"/>
            </p:cNvSpPr>
            <p:nvPr/>
          </p:nvSpPr>
          <p:spPr bwMode="auto">
            <a:xfrm flipH="1" flipV="1">
              <a:off x="7333116" y="351993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7" name="Oval 666"/>
            <p:cNvSpPr>
              <a:spLocks noChangeArrowheads="1"/>
            </p:cNvSpPr>
            <p:nvPr/>
          </p:nvSpPr>
          <p:spPr bwMode="auto">
            <a:xfrm flipH="1" flipV="1">
              <a:off x="7381143" y="3554275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8" name="Oval 667"/>
            <p:cNvSpPr>
              <a:spLocks noChangeArrowheads="1"/>
            </p:cNvSpPr>
            <p:nvPr/>
          </p:nvSpPr>
          <p:spPr bwMode="auto">
            <a:xfrm flipH="1" flipV="1">
              <a:off x="7464604" y="355427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9" name="Oval 668"/>
            <p:cNvSpPr>
              <a:spLocks noChangeArrowheads="1"/>
            </p:cNvSpPr>
            <p:nvPr/>
          </p:nvSpPr>
          <p:spPr bwMode="auto">
            <a:xfrm flipH="1" flipV="1">
              <a:off x="7423789" y="351993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0" name="Oval 669"/>
            <p:cNvSpPr>
              <a:spLocks noChangeArrowheads="1"/>
            </p:cNvSpPr>
            <p:nvPr/>
          </p:nvSpPr>
          <p:spPr bwMode="auto">
            <a:xfrm flipH="1" flipV="1">
              <a:off x="7380643" y="348608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1" name="Oval 670"/>
            <p:cNvSpPr>
              <a:spLocks noChangeArrowheads="1"/>
            </p:cNvSpPr>
            <p:nvPr/>
          </p:nvSpPr>
          <p:spPr bwMode="auto">
            <a:xfrm flipH="1" flipV="1">
              <a:off x="7464105" y="3486080"/>
              <a:ext cx="66908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2" name="Oval 671"/>
            <p:cNvSpPr>
              <a:spLocks noChangeArrowheads="1"/>
            </p:cNvSpPr>
            <p:nvPr/>
          </p:nvSpPr>
          <p:spPr bwMode="auto">
            <a:xfrm flipH="1" flipV="1">
              <a:off x="7510205" y="3519937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3" name="Oval 665"/>
            <p:cNvSpPr>
              <a:spLocks noChangeArrowheads="1"/>
            </p:cNvSpPr>
            <p:nvPr/>
          </p:nvSpPr>
          <p:spPr bwMode="auto">
            <a:xfrm flipH="1" flipV="1">
              <a:off x="7045844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4" name="Oval 666"/>
            <p:cNvSpPr>
              <a:spLocks noChangeArrowheads="1"/>
            </p:cNvSpPr>
            <p:nvPr/>
          </p:nvSpPr>
          <p:spPr bwMode="auto">
            <a:xfrm flipH="1" flipV="1">
              <a:off x="7093871" y="3311236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5" name="Oval 667"/>
            <p:cNvSpPr>
              <a:spLocks noChangeArrowheads="1"/>
            </p:cNvSpPr>
            <p:nvPr/>
          </p:nvSpPr>
          <p:spPr bwMode="auto">
            <a:xfrm flipH="1" flipV="1">
              <a:off x="7177332" y="3311236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6" name="Oval 668"/>
            <p:cNvSpPr>
              <a:spLocks noChangeArrowheads="1"/>
            </p:cNvSpPr>
            <p:nvPr/>
          </p:nvSpPr>
          <p:spPr bwMode="auto">
            <a:xfrm flipH="1" flipV="1">
              <a:off x="7136517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7" name="Oval 669"/>
            <p:cNvSpPr>
              <a:spLocks noChangeArrowheads="1"/>
            </p:cNvSpPr>
            <p:nvPr/>
          </p:nvSpPr>
          <p:spPr bwMode="auto">
            <a:xfrm flipH="1" flipV="1">
              <a:off x="7093371" y="3243041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8" name="Oval 670"/>
            <p:cNvSpPr>
              <a:spLocks noChangeArrowheads="1"/>
            </p:cNvSpPr>
            <p:nvPr/>
          </p:nvSpPr>
          <p:spPr bwMode="auto">
            <a:xfrm flipH="1" flipV="1">
              <a:off x="7176833" y="3243041"/>
              <a:ext cx="66908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9" name="Oval 671"/>
            <p:cNvSpPr>
              <a:spLocks noChangeArrowheads="1"/>
            </p:cNvSpPr>
            <p:nvPr/>
          </p:nvSpPr>
          <p:spPr bwMode="auto">
            <a:xfrm flipH="1" flipV="1">
              <a:off x="7222933" y="3276898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0" name="Oval 665"/>
            <p:cNvSpPr>
              <a:spLocks noChangeArrowheads="1"/>
            </p:cNvSpPr>
            <p:nvPr/>
          </p:nvSpPr>
          <p:spPr bwMode="auto">
            <a:xfrm flipH="1" flipV="1">
              <a:off x="7333116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1" name="Oval 666"/>
            <p:cNvSpPr>
              <a:spLocks noChangeArrowheads="1"/>
            </p:cNvSpPr>
            <p:nvPr/>
          </p:nvSpPr>
          <p:spPr bwMode="auto">
            <a:xfrm flipH="1" flipV="1">
              <a:off x="7381143" y="3311236"/>
              <a:ext cx="64910" cy="34413"/>
            </a:xfrm>
            <a:prstGeom prst="ellipse">
              <a:avLst/>
            </a:prstGeom>
            <a:solidFill>
              <a:srgbClr val="FF0000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2" name="Oval 667"/>
            <p:cNvSpPr>
              <a:spLocks noChangeArrowheads="1"/>
            </p:cNvSpPr>
            <p:nvPr/>
          </p:nvSpPr>
          <p:spPr bwMode="auto">
            <a:xfrm flipH="1" flipV="1">
              <a:off x="7464604" y="3311236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3" name="Oval 668"/>
            <p:cNvSpPr>
              <a:spLocks noChangeArrowheads="1"/>
            </p:cNvSpPr>
            <p:nvPr/>
          </p:nvSpPr>
          <p:spPr bwMode="auto">
            <a:xfrm flipH="1" flipV="1">
              <a:off x="7423789" y="327689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4" name="Oval 669"/>
            <p:cNvSpPr>
              <a:spLocks noChangeArrowheads="1"/>
            </p:cNvSpPr>
            <p:nvPr/>
          </p:nvSpPr>
          <p:spPr bwMode="auto">
            <a:xfrm flipH="1" flipV="1">
              <a:off x="7380643" y="3243041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5" name="Oval 670"/>
            <p:cNvSpPr>
              <a:spLocks noChangeArrowheads="1"/>
            </p:cNvSpPr>
            <p:nvPr/>
          </p:nvSpPr>
          <p:spPr bwMode="auto">
            <a:xfrm flipH="1" flipV="1">
              <a:off x="7464105" y="3243041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6" name="Oval 671"/>
            <p:cNvSpPr>
              <a:spLocks noChangeArrowheads="1"/>
            </p:cNvSpPr>
            <p:nvPr/>
          </p:nvSpPr>
          <p:spPr bwMode="auto">
            <a:xfrm flipH="1" flipV="1">
              <a:off x="7510205" y="3276898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7" name="Oval 665"/>
            <p:cNvSpPr>
              <a:spLocks noChangeArrowheads="1"/>
            </p:cNvSpPr>
            <p:nvPr/>
          </p:nvSpPr>
          <p:spPr bwMode="auto">
            <a:xfrm flipH="1" flipV="1">
              <a:off x="6911803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8" name="Oval 666"/>
            <p:cNvSpPr>
              <a:spLocks noChangeArrowheads="1"/>
            </p:cNvSpPr>
            <p:nvPr/>
          </p:nvSpPr>
          <p:spPr bwMode="auto">
            <a:xfrm flipH="1" flipV="1">
              <a:off x="6959830" y="3429800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9" name="Oval 667"/>
            <p:cNvSpPr>
              <a:spLocks noChangeArrowheads="1"/>
            </p:cNvSpPr>
            <p:nvPr/>
          </p:nvSpPr>
          <p:spPr bwMode="auto">
            <a:xfrm flipH="1" flipV="1">
              <a:off x="7043291" y="342980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0" name="Oval 668"/>
            <p:cNvSpPr>
              <a:spLocks noChangeArrowheads="1"/>
            </p:cNvSpPr>
            <p:nvPr/>
          </p:nvSpPr>
          <p:spPr bwMode="auto">
            <a:xfrm flipH="1" flipV="1">
              <a:off x="7002476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1" name="Oval 669"/>
            <p:cNvSpPr>
              <a:spLocks noChangeArrowheads="1"/>
            </p:cNvSpPr>
            <p:nvPr/>
          </p:nvSpPr>
          <p:spPr bwMode="auto">
            <a:xfrm flipH="1" flipV="1">
              <a:off x="6959330" y="33616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2" name="Oval 670"/>
            <p:cNvSpPr>
              <a:spLocks noChangeArrowheads="1"/>
            </p:cNvSpPr>
            <p:nvPr/>
          </p:nvSpPr>
          <p:spPr bwMode="auto">
            <a:xfrm flipH="1" flipV="1">
              <a:off x="7042792" y="3361605"/>
              <a:ext cx="66908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3" name="Oval 671"/>
            <p:cNvSpPr>
              <a:spLocks noChangeArrowheads="1"/>
            </p:cNvSpPr>
            <p:nvPr/>
          </p:nvSpPr>
          <p:spPr bwMode="auto">
            <a:xfrm flipH="1" flipV="1">
              <a:off x="7088892" y="3395462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4" name="Oval 665"/>
            <p:cNvSpPr>
              <a:spLocks noChangeArrowheads="1"/>
            </p:cNvSpPr>
            <p:nvPr/>
          </p:nvSpPr>
          <p:spPr bwMode="auto">
            <a:xfrm flipH="1" flipV="1">
              <a:off x="7184568" y="3395462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5" name="Oval 666"/>
            <p:cNvSpPr>
              <a:spLocks noChangeArrowheads="1"/>
            </p:cNvSpPr>
            <p:nvPr/>
          </p:nvSpPr>
          <p:spPr bwMode="auto">
            <a:xfrm flipH="1" flipV="1">
              <a:off x="7232595" y="3429800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6" name="Oval 667"/>
            <p:cNvSpPr>
              <a:spLocks noChangeArrowheads="1"/>
            </p:cNvSpPr>
            <p:nvPr/>
          </p:nvSpPr>
          <p:spPr bwMode="auto">
            <a:xfrm flipH="1" flipV="1">
              <a:off x="7316056" y="342980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7" name="Oval 668"/>
            <p:cNvSpPr>
              <a:spLocks noChangeArrowheads="1"/>
            </p:cNvSpPr>
            <p:nvPr/>
          </p:nvSpPr>
          <p:spPr bwMode="auto">
            <a:xfrm flipH="1" flipV="1">
              <a:off x="7275241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8" name="Oval 669"/>
            <p:cNvSpPr>
              <a:spLocks noChangeArrowheads="1"/>
            </p:cNvSpPr>
            <p:nvPr/>
          </p:nvSpPr>
          <p:spPr bwMode="auto">
            <a:xfrm flipH="1" flipV="1">
              <a:off x="7232095" y="33616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9" name="Oval 670"/>
            <p:cNvSpPr>
              <a:spLocks noChangeArrowheads="1"/>
            </p:cNvSpPr>
            <p:nvPr/>
          </p:nvSpPr>
          <p:spPr bwMode="auto">
            <a:xfrm flipH="1" flipV="1">
              <a:off x="7315557" y="3361605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0" name="Oval 671"/>
            <p:cNvSpPr>
              <a:spLocks noChangeArrowheads="1"/>
            </p:cNvSpPr>
            <p:nvPr/>
          </p:nvSpPr>
          <p:spPr bwMode="auto">
            <a:xfrm flipH="1" flipV="1">
              <a:off x="7361657" y="3395462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1" name="Oval 665"/>
            <p:cNvSpPr>
              <a:spLocks noChangeArrowheads="1"/>
            </p:cNvSpPr>
            <p:nvPr/>
          </p:nvSpPr>
          <p:spPr bwMode="auto">
            <a:xfrm flipH="1" flipV="1">
              <a:off x="7457332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2" name="Oval 666"/>
            <p:cNvSpPr>
              <a:spLocks noChangeArrowheads="1"/>
            </p:cNvSpPr>
            <p:nvPr/>
          </p:nvSpPr>
          <p:spPr bwMode="auto">
            <a:xfrm flipH="1" flipV="1">
              <a:off x="7505359" y="3429800"/>
              <a:ext cx="64910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3" name="Oval 667"/>
            <p:cNvSpPr>
              <a:spLocks noChangeArrowheads="1"/>
            </p:cNvSpPr>
            <p:nvPr/>
          </p:nvSpPr>
          <p:spPr bwMode="auto">
            <a:xfrm flipH="1" flipV="1">
              <a:off x="7588820" y="342980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4" name="Oval 668"/>
            <p:cNvSpPr>
              <a:spLocks noChangeArrowheads="1"/>
            </p:cNvSpPr>
            <p:nvPr/>
          </p:nvSpPr>
          <p:spPr bwMode="auto">
            <a:xfrm flipH="1" flipV="1">
              <a:off x="7548005" y="339546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5" name="Oval 669"/>
            <p:cNvSpPr>
              <a:spLocks noChangeArrowheads="1"/>
            </p:cNvSpPr>
            <p:nvPr/>
          </p:nvSpPr>
          <p:spPr bwMode="auto">
            <a:xfrm flipH="1" flipV="1">
              <a:off x="7504859" y="33616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6" name="Oval 670"/>
            <p:cNvSpPr>
              <a:spLocks noChangeArrowheads="1"/>
            </p:cNvSpPr>
            <p:nvPr/>
          </p:nvSpPr>
          <p:spPr bwMode="auto">
            <a:xfrm flipH="1" flipV="1">
              <a:off x="7588321" y="3361605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7" name="Oval 671"/>
            <p:cNvSpPr>
              <a:spLocks noChangeArrowheads="1"/>
            </p:cNvSpPr>
            <p:nvPr/>
          </p:nvSpPr>
          <p:spPr bwMode="auto">
            <a:xfrm flipH="1" flipV="1">
              <a:off x="7634421" y="3395462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28" name="Group 1227"/>
            <p:cNvGrpSpPr/>
            <p:nvPr/>
          </p:nvGrpSpPr>
          <p:grpSpPr>
            <a:xfrm rot="5400000">
              <a:off x="6686996" y="3418936"/>
              <a:ext cx="187544" cy="180768"/>
              <a:chOff x="6099275" y="2911597"/>
              <a:chExt cx="158651" cy="168193"/>
            </a:xfrm>
          </p:grpSpPr>
          <p:sp>
            <p:nvSpPr>
              <p:cNvPr id="1229" name="Oval 1228"/>
              <p:cNvSpPr/>
              <p:nvPr/>
            </p:nvSpPr>
            <p:spPr>
              <a:xfrm rot="5400000">
                <a:off x="6094504" y="2916368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0" name="Line 228"/>
              <p:cNvSpPr>
                <a:spLocks noChangeShapeType="1"/>
              </p:cNvSpPr>
              <p:nvPr/>
            </p:nvSpPr>
            <p:spPr bwMode="auto">
              <a:xfrm rot="10800000" flipV="1">
                <a:off x="6124794" y="2993200"/>
                <a:ext cx="59240" cy="6085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" name="Line 228"/>
              <p:cNvSpPr>
                <a:spLocks noChangeShapeType="1"/>
              </p:cNvSpPr>
              <p:nvPr/>
            </p:nvSpPr>
            <p:spPr bwMode="auto">
              <a:xfrm rot="5400000">
                <a:off x="6135659" y="2959554"/>
                <a:ext cx="8803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32" name="Straight Connector 1231"/>
            <p:cNvCxnSpPr>
              <a:stCxn id="1198" idx="4"/>
              <a:endCxn id="1570" idx="0"/>
            </p:cNvCxnSpPr>
            <p:nvPr/>
          </p:nvCxnSpPr>
          <p:spPr>
            <a:xfrm flipH="1" flipV="1">
              <a:off x="6622989" y="2711082"/>
              <a:ext cx="587298" cy="53195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>
              <a:stCxn id="1198" idx="4"/>
              <a:endCxn id="1558" idx="0"/>
            </p:cNvCxnSpPr>
            <p:nvPr/>
          </p:nvCxnSpPr>
          <p:spPr>
            <a:xfrm flipH="1" flipV="1">
              <a:off x="6888518" y="2626856"/>
              <a:ext cx="321769" cy="61618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/>
            <p:cNvCxnSpPr>
              <a:stCxn id="1198" idx="4"/>
              <a:endCxn id="1578" idx="0"/>
            </p:cNvCxnSpPr>
            <p:nvPr/>
          </p:nvCxnSpPr>
          <p:spPr>
            <a:xfrm flipH="1" flipV="1">
              <a:off x="6943282" y="2745420"/>
              <a:ext cx="267005" cy="49762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>
              <a:stCxn id="1198" idx="4"/>
              <a:endCxn id="1545" idx="0"/>
            </p:cNvCxnSpPr>
            <p:nvPr/>
          </p:nvCxnSpPr>
          <p:spPr>
            <a:xfrm flipH="1" flipV="1">
              <a:off x="6847703" y="2834674"/>
              <a:ext cx="362584" cy="40836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>
              <a:stCxn id="1198" idx="4"/>
              <a:endCxn id="1566" idx="0"/>
            </p:cNvCxnSpPr>
            <p:nvPr/>
          </p:nvCxnSpPr>
          <p:spPr>
            <a:xfrm flipH="1" flipV="1">
              <a:off x="7134975" y="2592518"/>
              <a:ext cx="75312" cy="6505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>
              <a:stCxn id="1198" idx="4"/>
              <a:endCxn id="1585" idx="0"/>
            </p:cNvCxnSpPr>
            <p:nvPr/>
          </p:nvCxnSpPr>
          <p:spPr>
            <a:xfrm flipV="1">
              <a:off x="7210287" y="2745420"/>
              <a:ext cx="5759" cy="49762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Connector 1237"/>
            <p:cNvCxnSpPr>
              <a:stCxn id="1198" idx="4"/>
              <a:endCxn id="1553" idx="0"/>
            </p:cNvCxnSpPr>
            <p:nvPr/>
          </p:nvCxnSpPr>
          <p:spPr>
            <a:xfrm flipH="1" flipV="1">
              <a:off x="7091829" y="2801700"/>
              <a:ext cx="118458" cy="44134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>
              <a:stCxn id="1201" idx="4"/>
              <a:endCxn id="1570" idx="0"/>
            </p:cNvCxnSpPr>
            <p:nvPr/>
          </p:nvCxnSpPr>
          <p:spPr>
            <a:xfrm flipH="1" flipV="1">
              <a:off x="6622989" y="2711082"/>
              <a:ext cx="790609" cy="60015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/>
            <p:cNvCxnSpPr>
              <a:stCxn id="1201" idx="4"/>
              <a:endCxn id="1545" idx="0"/>
            </p:cNvCxnSpPr>
            <p:nvPr/>
          </p:nvCxnSpPr>
          <p:spPr>
            <a:xfrm flipH="1" flipV="1">
              <a:off x="6847703" y="2834674"/>
              <a:ext cx="565895" cy="47656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/>
            <p:cNvCxnSpPr>
              <a:stCxn id="1201" idx="4"/>
              <a:endCxn id="1578" idx="0"/>
            </p:cNvCxnSpPr>
            <p:nvPr/>
          </p:nvCxnSpPr>
          <p:spPr>
            <a:xfrm flipH="1" flipV="1">
              <a:off x="6943282" y="2745420"/>
              <a:ext cx="470316" cy="56581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>
              <a:stCxn id="1201" idx="4"/>
              <a:endCxn id="1558" idx="0"/>
            </p:cNvCxnSpPr>
            <p:nvPr/>
          </p:nvCxnSpPr>
          <p:spPr>
            <a:xfrm flipH="1" flipV="1">
              <a:off x="6888518" y="2626856"/>
              <a:ext cx="525080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/>
            <p:cNvCxnSpPr>
              <a:stCxn id="1201" idx="4"/>
              <a:endCxn id="1566" idx="0"/>
            </p:cNvCxnSpPr>
            <p:nvPr/>
          </p:nvCxnSpPr>
          <p:spPr>
            <a:xfrm flipH="1" flipV="1">
              <a:off x="7134975" y="2592518"/>
              <a:ext cx="278623" cy="71871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/>
            <p:cNvCxnSpPr>
              <a:stCxn id="1201" idx="4"/>
              <a:endCxn id="1585" idx="0"/>
            </p:cNvCxnSpPr>
            <p:nvPr/>
          </p:nvCxnSpPr>
          <p:spPr>
            <a:xfrm flipH="1" flipV="1">
              <a:off x="7216046" y="2745420"/>
              <a:ext cx="197552" cy="56581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>
              <a:stCxn id="1212" idx="4"/>
              <a:endCxn id="1570" idx="0"/>
            </p:cNvCxnSpPr>
            <p:nvPr/>
          </p:nvCxnSpPr>
          <p:spPr>
            <a:xfrm flipH="1" flipV="1">
              <a:off x="6622989" y="2711082"/>
              <a:ext cx="453257" cy="6505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/>
            <p:cNvCxnSpPr>
              <a:stCxn id="1212" idx="4"/>
              <a:endCxn id="1558" idx="0"/>
            </p:cNvCxnSpPr>
            <p:nvPr/>
          </p:nvCxnSpPr>
          <p:spPr>
            <a:xfrm flipH="1" flipV="1">
              <a:off x="6888518" y="2626856"/>
              <a:ext cx="187728" cy="73474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/>
            <p:cNvCxnSpPr>
              <a:stCxn id="1212" idx="4"/>
              <a:endCxn id="1578" idx="0"/>
            </p:cNvCxnSpPr>
            <p:nvPr/>
          </p:nvCxnSpPr>
          <p:spPr>
            <a:xfrm flipH="1" flipV="1">
              <a:off x="6943282" y="2745420"/>
              <a:ext cx="132964" cy="61618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>
              <a:stCxn id="1212" idx="4"/>
              <a:endCxn id="1545" idx="0"/>
            </p:cNvCxnSpPr>
            <p:nvPr/>
          </p:nvCxnSpPr>
          <p:spPr>
            <a:xfrm flipH="1" flipV="1">
              <a:off x="6847703" y="2834674"/>
              <a:ext cx="228543" cy="52693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/>
            <p:cNvCxnSpPr>
              <a:stCxn id="1212" idx="4"/>
              <a:endCxn id="1553" idx="0"/>
            </p:cNvCxnSpPr>
            <p:nvPr/>
          </p:nvCxnSpPr>
          <p:spPr>
            <a:xfrm flipV="1">
              <a:off x="7076246" y="2801700"/>
              <a:ext cx="15583" cy="55990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/>
            <p:cNvCxnSpPr>
              <a:stCxn id="1212" idx="4"/>
              <a:endCxn id="1566" idx="0"/>
            </p:cNvCxnSpPr>
            <p:nvPr/>
          </p:nvCxnSpPr>
          <p:spPr>
            <a:xfrm flipV="1">
              <a:off x="7076246" y="2592518"/>
              <a:ext cx="58729" cy="76908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>
              <a:stCxn id="1212" idx="4"/>
              <a:endCxn id="1585" idx="0"/>
            </p:cNvCxnSpPr>
            <p:nvPr/>
          </p:nvCxnSpPr>
          <p:spPr>
            <a:xfrm flipV="1">
              <a:off x="7076246" y="2745420"/>
              <a:ext cx="139800" cy="61618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>
              <a:stCxn id="1214" idx="4"/>
              <a:endCxn id="1570" idx="0"/>
            </p:cNvCxnSpPr>
            <p:nvPr/>
          </p:nvCxnSpPr>
          <p:spPr>
            <a:xfrm flipH="1" flipV="1">
              <a:off x="6622989" y="2711082"/>
              <a:ext cx="594533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>
              <a:stCxn id="1214" idx="4"/>
              <a:endCxn id="1558" idx="0"/>
            </p:cNvCxnSpPr>
            <p:nvPr/>
          </p:nvCxnSpPr>
          <p:spPr>
            <a:xfrm flipH="1" flipV="1">
              <a:off x="6888518" y="2626856"/>
              <a:ext cx="329004" cy="76860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>
              <a:stCxn id="1214" idx="4"/>
              <a:endCxn id="1578" idx="0"/>
            </p:cNvCxnSpPr>
            <p:nvPr/>
          </p:nvCxnSpPr>
          <p:spPr>
            <a:xfrm flipH="1" flipV="1">
              <a:off x="6943282" y="2745420"/>
              <a:ext cx="274240" cy="65004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>
              <a:stCxn id="1214" idx="4"/>
              <a:endCxn id="1553" idx="0"/>
            </p:cNvCxnSpPr>
            <p:nvPr/>
          </p:nvCxnSpPr>
          <p:spPr>
            <a:xfrm flipH="1" flipV="1">
              <a:off x="7091829" y="2801700"/>
              <a:ext cx="125693" cy="59376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>
              <a:stCxn id="1214" idx="4"/>
              <a:endCxn id="1566" idx="0"/>
            </p:cNvCxnSpPr>
            <p:nvPr/>
          </p:nvCxnSpPr>
          <p:spPr>
            <a:xfrm flipH="1" flipV="1">
              <a:off x="7134975" y="2592518"/>
              <a:ext cx="82547" cy="80294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>
              <a:stCxn id="1185" idx="4"/>
              <a:endCxn id="1570" idx="0"/>
            </p:cNvCxnSpPr>
            <p:nvPr/>
          </p:nvCxnSpPr>
          <p:spPr>
            <a:xfrm flipH="1" flipV="1">
              <a:off x="6622989" y="2711082"/>
              <a:ext cx="632399" cy="80797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/>
            <p:cNvCxnSpPr>
              <a:stCxn id="1185" idx="4"/>
              <a:endCxn id="1545" idx="0"/>
            </p:cNvCxnSpPr>
            <p:nvPr/>
          </p:nvCxnSpPr>
          <p:spPr>
            <a:xfrm flipH="1" flipV="1">
              <a:off x="6847703" y="2834674"/>
              <a:ext cx="407685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/>
            <p:cNvCxnSpPr>
              <a:stCxn id="1185" idx="4"/>
              <a:endCxn id="1558" idx="0"/>
            </p:cNvCxnSpPr>
            <p:nvPr/>
          </p:nvCxnSpPr>
          <p:spPr>
            <a:xfrm flipH="1" flipV="1">
              <a:off x="6888518" y="2626856"/>
              <a:ext cx="366870" cy="89219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>
              <a:stCxn id="1185" idx="4"/>
              <a:endCxn id="1578" idx="0"/>
            </p:cNvCxnSpPr>
            <p:nvPr/>
          </p:nvCxnSpPr>
          <p:spPr>
            <a:xfrm flipH="1" flipV="1">
              <a:off x="6943282" y="2745420"/>
              <a:ext cx="312106" cy="77363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>
              <a:stCxn id="1191" idx="4"/>
              <a:endCxn id="1578" idx="0"/>
            </p:cNvCxnSpPr>
            <p:nvPr/>
          </p:nvCxnSpPr>
          <p:spPr>
            <a:xfrm flipH="1" flipV="1">
              <a:off x="6943282" y="2745420"/>
              <a:ext cx="554277" cy="74066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/>
            <p:cNvCxnSpPr>
              <a:stCxn id="1191" idx="4"/>
              <a:endCxn id="1558" idx="0"/>
            </p:cNvCxnSpPr>
            <p:nvPr/>
          </p:nvCxnSpPr>
          <p:spPr>
            <a:xfrm flipH="1" flipV="1">
              <a:off x="6888518" y="2626856"/>
              <a:ext cx="609041" cy="85922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>
              <a:stCxn id="1191" idx="4"/>
              <a:endCxn id="1553" idx="0"/>
            </p:cNvCxnSpPr>
            <p:nvPr/>
          </p:nvCxnSpPr>
          <p:spPr>
            <a:xfrm flipH="1" flipV="1">
              <a:off x="7091829" y="2801700"/>
              <a:ext cx="405730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/>
            <p:cNvCxnSpPr>
              <a:stCxn id="1191" idx="4"/>
              <a:endCxn id="1566" idx="0"/>
            </p:cNvCxnSpPr>
            <p:nvPr/>
          </p:nvCxnSpPr>
          <p:spPr>
            <a:xfrm flipH="1" flipV="1">
              <a:off x="7134975" y="2592518"/>
              <a:ext cx="362584" cy="89356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Connector 1264"/>
            <p:cNvCxnSpPr>
              <a:stCxn id="1191" idx="4"/>
              <a:endCxn id="1585" idx="0"/>
            </p:cNvCxnSpPr>
            <p:nvPr/>
          </p:nvCxnSpPr>
          <p:spPr>
            <a:xfrm flipH="1" flipV="1">
              <a:off x="7216046" y="2745420"/>
              <a:ext cx="281513" cy="74066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Straight Connector 1265"/>
            <p:cNvCxnSpPr>
              <a:stCxn id="1222" idx="4"/>
              <a:endCxn id="1553" idx="0"/>
            </p:cNvCxnSpPr>
            <p:nvPr/>
          </p:nvCxnSpPr>
          <p:spPr>
            <a:xfrm flipH="1" flipV="1">
              <a:off x="7091829" y="2801700"/>
              <a:ext cx="445985" cy="62810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Straight Connector 1266"/>
            <p:cNvCxnSpPr>
              <a:stCxn id="1222" idx="4"/>
              <a:endCxn id="1566" idx="0"/>
            </p:cNvCxnSpPr>
            <p:nvPr/>
          </p:nvCxnSpPr>
          <p:spPr>
            <a:xfrm flipH="1" flipV="1">
              <a:off x="7134975" y="2592518"/>
              <a:ext cx="402839" cy="83728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Straight Connector 1267"/>
            <p:cNvCxnSpPr>
              <a:stCxn id="1222" idx="4"/>
              <a:endCxn id="1585" idx="0"/>
            </p:cNvCxnSpPr>
            <p:nvPr/>
          </p:nvCxnSpPr>
          <p:spPr>
            <a:xfrm flipH="1" flipV="1">
              <a:off x="7216046" y="2745420"/>
              <a:ext cx="321768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/>
            <p:cNvCxnSpPr>
              <a:stCxn id="900" idx="4"/>
              <a:endCxn id="1656" idx="0"/>
            </p:cNvCxnSpPr>
            <p:nvPr/>
          </p:nvCxnSpPr>
          <p:spPr>
            <a:xfrm flipH="1" flipV="1">
              <a:off x="5047310" y="2711082"/>
              <a:ext cx="282234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Straight Connector 1269"/>
            <p:cNvCxnSpPr>
              <a:stCxn id="865" idx="4"/>
              <a:endCxn id="1624" idx="0"/>
            </p:cNvCxnSpPr>
            <p:nvPr/>
          </p:nvCxnSpPr>
          <p:spPr>
            <a:xfrm flipH="1" flipV="1">
              <a:off x="5136249" y="2869012"/>
              <a:ext cx="54571" cy="65004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Straight Connector 1270"/>
            <p:cNvCxnSpPr>
              <a:stCxn id="865" idx="4"/>
              <a:endCxn id="1664" idx="0"/>
            </p:cNvCxnSpPr>
            <p:nvPr/>
          </p:nvCxnSpPr>
          <p:spPr>
            <a:xfrm flipV="1">
              <a:off x="5190820" y="2711082"/>
              <a:ext cx="225429" cy="80797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Straight Connector 1271"/>
            <p:cNvCxnSpPr>
              <a:stCxn id="886" idx="4"/>
              <a:endCxn id="1641" idx="0"/>
            </p:cNvCxnSpPr>
            <p:nvPr/>
          </p:nvCxnSpPr>
          <p:spPr>
            <a:xfrm flipH="1" flipV="1">
              <a:off x="5136250" y="2558661"/>
              <a:ext cx="341842" cy="71823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Straight Connector 1272"/>
            <p:cNvCxnSpPr>
              <a:stCxn id="900" idx="4"/>
              <a:endCxn id="1641" idx="0"/>
            </p:cNvCxnSpPr>
            <p:nvPr/>
          </p:nvCxnSpPr>
          <p:spPr>
            <a:xfrm flipH="1" flipV="1">
              <a:off x="5136250" y="2558661"/>
              <a:ext cx="193294" cy="83680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Straight Connector 1273"/>
            <p:cNvCxnSpPr>
              <a:stCxn id="886" idx="4"/>
              <a:endCxn id="1643" idx="0"/>
            </p:cNvCxnSpPr>
            <p:nvPr/>
          </p:nvCxnSpPr>
          <p:spPr>
            <a:xfrm flipH="1" flipV="1">
              <a:off x="5292033" y="2592518"/>
              <a:ext cx="186059" cy="68438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Straight Connector 1274"/>
            <p:cNvCxnSpPr>
              <a:stCxn id="886" idx="4"/>
              <a:endCxn id="1664" idx="0"/>
            </p:cNvCxnSpPr>
            <p:nvPr/>
          </p:nvCxnSpPr>
          <p:spPr>
            <a:xfrm flipH="1" flipV="1">
              <a:off x="5416249" y="2711082"/>
              <a:ext cx="61843" cy="56581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Straight Connector 1275"/>
            <p:cNvCxnSpPr>
              <a:stCxn id="865" idx="4"/>
              <a:endCxn id="1656" idx="0"/>
            </p:cNvCxnSpPr>
            <p:nvPr/>
          </p:nvCxnSpPr>
          <p:spPr>
            <a:xfrm flipH="1" flipV="1">
              <a:off x="5047310" y="2711082"/>
              <a:ext cx="143510" cy="80797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9" name="Straight Connector 1528"/>
            <p:cNvCxnSpPr>
              <a:stCxn id="900" idx="4"/>
            </p:cNvCxnSpPr>
            <p:nvPr/>
          </p:nvCxnSpPr>
          <p:spPr>
            <a:xfrm flipV="1">
              <a:off x="5329544" y="2990493"/>
              <a:ext cx="576582" cy="40496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0" name="Straight Connector 1529"/>
            <p:cNvCxnSpPr>
              <a:stCxn id="900" idx="4"/>
            </p:cNvCxnSpPr>
            <p:nvPr/>
          </p:nvCxnSpPr>
          <p:spPr>
            <a:xfrm flipV="1">
              <a:off x="5329544" y="3019966"/>
              <a:ext cx="410556" cy="37549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1" name="Straight Connector 1530"/>
            <p:cNvCxnSpPr>
              <a:stCxn id="900" idx="4"/>
            </p:cNvCxnSpPr>
            <p:nvPr/>
          </p:nvCxnSpPr>
          <p:spPr>
            <a:xfrm flipH="1" flipV="1">
              <a:off x="4873192" y="3024360"/>
              <a:ext cx="456352" cy="37110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2" name="Straight Connector 1531"/>
            <p:cNvCxnSpPr>
              <a:stCxn id="903" idx="4"/>
            </p:cNvCxnSpPr>
            <p:nvPr/>
          </p:nvCxnSpPr>
          <p:spPr>
            <a:xfrm flipV="1">
              <a:off x="5557206" y="3024360"/>
              <a:ext cx="442053" cy="40544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Straight Connector 1532"/>
            <p:cNvCxnSpPr>
              <a:stCxn id="1222" idx="4"/>
            </p:cNvCxnSpPr>
            <p:nvPr/>
          </p:nvCxnSpPr>
          <p:spPr>
            <a:xfrm flipV="1">
              <a:off x="7537814" y="2969046"/>
              <a:ext cx="461357" cy="46075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4" name="Straight Connector 1533"/>
            <p:cNvCxnSpPr>
              <a:stCxn id="1222" idx="4"/>
            </p:cNvCxnSpPr>
            <p:nvPr/>
          </p:nvCxnSpPr>
          <p:spPr>
            <a:xfrm flipV="1">
              <a:off x="7537814" y="2969046"/>
              <a:ext cx="217260" cy="46075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5" name="Straight Connector 1534"/>
            <p:cNvCxnSpPr>
              <a:stCxn id="1185" idx="4"/>
            </p:cNvCxnSpPr>
            <p:nvPr/>
          </p:nvCxnSpPr>
          <p:spPr>
            <a:xfrm flipV="1">
              <a:off x="7255388" y="2977061"/>
              <a:ext cx="391056" cy="54199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Straight Connector 1535"/>
            <p:cNvCxnSpPr>
              <a:stCxn id="1185" idx="4"/>
            </p:cNvCxnSpPr>
            <p:nvPr/>
          </p:nvCxnSpPr>
          <p:spPr>
            <a:xfrm flipH="1" flipV="1">
              <a:off x="6627571" y="3011159"/>
              <a:ext cx="627817" cy="50789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" name="Straight Connector 1536"/>
            <p:cNvCxnSpPr>
              <a:stCxn id="1214" idx="4"/>
            </p:cNvCxnSpPr>
            <p:nvPr/>
          </p:nvCxnSpPr>
          <p:spPr>
            <a:xfrm flipV="1">
              <a:off x="7217522" y="2977061"/>
              <a:ext cx="247082" cy="41840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" name="Straight Connector 1537"/>
            <p:cNvCxnSpPr>
              <a:stCxn id="1214" idx="4"/>
            </p:cNvCxnSpPr>
            <p:nvPr/>
          </p:nvCxnSpPr>
          <p:spPr>
            <a:xfrm flipV="1">
              <a:off x="7217522" y="2977061"/>
              <a:ext cx="629249" cy="41840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Straight Connector 1538"/>
            <p:cNvCxnSpPr>
              <a:stCxn id="890" idx="4"/>
            </p:cNvCxnSpPr>
            <p:nvPr/>
          </p:nvCxnSpPr>
          <p:spPr>
            <a:xfrm flipH="1" flipV="1">
              <a:off x="4635047" y="3036343"/>
              <a:ext cx="335815" cy="35911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Straight Connector 1539"/>
            <p:cNvCxnSpPr>
              <a:stCxn id="865" idx="4"/>
            </p:cNvCxnSpPr>
            <p:nvPr/>
          </p:nvCxnSpPr>
          <p:spPr>
            <a:xfrm flipH="1" flipV="1">
              <a:off x="4799490" y="3053272"/>
              <a:ext cx="391330" cy="46578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Hexagon 1540"/>
            <p:cNvSpPr/>
            <p:nvPr/>
          </p:nvSpPr>
          <p:spPr>
            <a:xfrm>
              <a:off x="6544618" y="2497880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8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2" name="Oval 665"/>
            <p:cNvSpPr>
              <a:spLocks noChangeArrowheads="1"/>
            </p:cNvSpPr>
            <p:nvPr/>
          </p:nvSpPr>
          <p:spPr bwMode="auto">
            <a:xfrm flipH="1" flipV="1">
              <a:off x="6724076" y="2800261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3" name="Oval 666"/>
            <p:cNvSpPr>
              <a:spLocks noChangeArrowheads="1"/>
            </p:cNvSpPr>
            <p:nvPr/>
          </p:nvSpPr>
          <p:spPr bwMode="auto">
            <a:xfrm flipH="1" flipV="1">
              <a:off x="6772103" y="2834599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4" name="Oval 667"/>
            <p:cNvSpPr>
              <a:spLocks noChangeArrowheads="1"/>
            </p:cNvSpPr>
            <p:nvPr/>
          </p:nvSpPr>
          <p:spPr bwMode="auto">
            <a:xfrm flipH="1" flipV="1">
              <a:off x="6855564" y="283459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5" name="Oval 668"/>
            <p:cNvSpPr>
              <a:spLocks noChangeArrowheads="1"/>
            </p:cNvSpPr>
            <p:nvPr/>
          </p:nvSpPr>
          <p:spPr bwMode="auto">
            <a:xfrm flipH="1" flipV="1">
              <a:off x="6814749" y="2800261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6" name="Oval 669"/>
            <p:cNvSpPr>
              <a:spLocks noChangeArrowheads="1"/>
            </p:cNvSpPr>
            <p:nvPr/>
          </p:nvSpPr>
          <p:spPr bwMode="auto">
            <a:xfrm flipH="1" flipV="1">
              <a:off x="6771603" y="276640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7" name="Oval 670"/>
            <p:cNvSpPr>
              <a:spLocks noChangeArrowheads="1"/>
            </p:cNvSpPr>
            <p:nvPr/>
          </p:nvSpPr>
          <p:spPr bwMode="auto">
            <a:xfrm flipH="1" flipV="1">
              <a:off x="6855065" y="2766404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8" name="Oval 671"/>
            <p:cNvSpPr>
              <a:spLocks noChangeArrowheads="1"/>
            </p:cNvSpPr>
            <p:nvPr/>
          </p:nvSpPr>
          <p:spPr bwMode="auto">
            <a:xfrm flipH="1" flipV="1">
              <a:off x="6901165" y="2800261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9" name="Oval 665"/>
            <p:cNvSpPr>
              <a:spLocks noChangeArrowheads="1"/>
            </p:cNvSpPr>
            <p:nvPr/>
          </p:nvSpPr>
          <p:spPr bwMode="auto">
            <a:xfrm flipH="1" flipV="1">
              <a:off x="7011348" y="280114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0" name="Oval 666"/>
            <p:cNvSpPr>
              <a:spLocks noChangeArrowheads="1"/>
            </p:cNvSpPr>
            <p:nvPr/>
          </p:nvSpPr>
          <p:spPr bwMode="auto">
            <a:xfrm flipH="1" flipV="1">
              <a:off x="7059375" y="2835482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1" name="Oval 667"/>
            <p:cNvSpPr>
              <a:spLocks noChangeArrowheads="1"/>
            </p:cNvSpPr>
            <p:nvPr/>
          </p:nvSpPr>
          <p:spPr bwMode="auto">
            <a:xfrm flipH="1" flipV="1">
              <a:off x="7142836" y="283548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2" name="Oval 668"/>
            <p:cNvSpPr>
              <a:spLocks noChangeArrowheads="1"/>
            </p:cNvSpPr>
            <p:nvPr/>
          </p:nvSpPr>
          <p:spPr bwMode="auto">
            <a:xfrm flipH="1" flipV="1">
              <a:off x="7102021" y="2801144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3" name="Oval 669"/>
            <p:cNvSpPr>
              <a:spLocks noChangeArrowheads="1"/>
            </p:cNvSpPr>
            <p:nvPr/>
          </p:nvSpPr>
          <p:spPr bwMode="auto">
            <a:xfrm flipH="1" flipV="1">
              <a:off x="7058875" y="2767287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4" name="Oval 670"/>
            <p:cNvSpPr>
              <a:spLocks noChangeArrowheads="1"/>
            </p:cNvSpPr>
            <p:nvPr/>
          </p:nvSpPr>
          <p:spPr bwMode="auto">
            <a:xfrm flipH="1" flipV="1">
              <a:off x="7142337" y="2767287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5" name="Oval 671"/>
            <p:cNvSpPr>
              <a:spLocks noChangeArrowheads="1"/>
            </p:cNvSpPr>
            <p:nvPr/>
          </p:nvSpPr>
          <p:spPr bwMode="auto">
            <a:xfrm flipH="1" flipV="1">
              <a:off x="7188437" y="2801144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6" name="Oval 665"/>
            <p:cNvSpPr>
              <a:spLocks noChangeArrowheads="1"/>
            </p:cNvSpPr>
            <p:nvPr/>
          </p:nvSpPr>
          <p:spPr bwMode="auto">
            <a:xfrm flipH="1" flipV="1">
              <a:off x="6724076" y="25581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7" name="Oval 666"/>
            <p:cNvSpPr>
              <a:spLocks noChangeArrowheads="1"/>
            </p:cNvSpPr>
            <p:nvPr/>
          </p:nvSpPr>
          <p:spPr bwMode="auto">
            <a:xfrm flipH="1" flipV="1">
              <a:off x="6772103" y="2592443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8" name="Oval 667"/>
            <p:cNvSpPr>
              <a:spLocks noChangeArrowheads="1"/>
            </p:cNvSpPr>
            <p:nvPr/>
          </p:nvSpPr>
          <p:spPr bwMode="auto">
            <a:xfrm flipH="1" flipV="1">
              <a:off x="6855564" y="2592443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9" name="Oval 668"/>
            <p:cNvSpPr>
              <a:spLocks noChangeArrowheads="1"/>
            </p:cNvSpPr>
            <p:nvPr/>
          </p:nvSpPr>
          <p:spPr bwMode="auto">
            <a:xfrm flipH="1" flipV="1">
              <a:off x="6814749" y="25581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0" name="Oval 669"/>
            <p:cNvSpPr>
              <a:spLocks noChangeArrowheads="1"/>
            </p:cNvSpPr>
            <p:nvPr/>
          </p:nvSpPr>
          <p:spPr bwMode="auto">
            <a:xfrm flipH="1" flipV="1">
              <a:off x="6771603" y="252424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1" name="Oval 670"/>
            <p:cNvSpPr>
              <a:spLocks noChangeArrowheads="1"/>
            </p:cNvSpPr>
            <p:nvPr/>
          </p:nvSpPr>
          <p:spPr bwMode="auto">
            <a:xfrm flipH="1" flipV="1">
              <a:off x="6855065" y="2524248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2" name="Oval 671"/>
            <p:cNvSpPr>
              <a:spLocks noChangeArrowheads="1"/>
            </p:cNvSpPr>
            <p:nvPr/>
          </p:nvSpPr>
          <p:spPr bwMode="auto">
            <a:xfrm flipH="1" flipV="1">
              <a:off x="6901165" y="2558105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3" name="Oval 665"/>
            <p:cNvSpPr>
              <a:spLocks noChangeArrowheads="1"/>
            </p:cNvSpPr>
            <p:nvPr/>
          </p:nvSpPr>
          <p:spPr bwMode="auto">
            <a:xfrm flipH="1" flipV="1">
              <a:off x="7011348" y="255810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4" name="Oval 666"/>
            <p:cNvSpPr>
              <a:spLocks noChangeArrowheads="1"/>
            </p:cNvSpPr>
            <p:nvPr/>
          </p:nvSpPr>
          <p:spPr bwMode="auto">
            <a:xfrm flipH="1" flipV="1">
              <a:off x="7059375" y="2592443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5" name="Oval 667"/>
            <p:cNvSpPr>
              <a:spLocks noChangeArrowheads="1"/>
            </p:cNvSpPr>
            <p:nvPr/>
          </p:nvSpPr>
          <p:spPr bwMode="auto">
            <a:xfrm flipH="1" flipV="1">
              <a:off x="7142836" y="2592443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6" name="Oval 668"/>
            <p:cNvSpPr>
              <a:spLocks noChangeArrowheads="1"/>
            </p:cNvSpPr>
            <p:nvPr/>
          </p:nvSpPr>
          <p:spPr bwMode="auto">
            <a:xfrm flipH="1" flipV="1">
              <a:off x="7102021" y="2558105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7" name="Oval 669"/>
            <p:cNvSpPr>
              <a:spLocks noChangeArrowheads="1"/>
            </p:cNvSpPr>
            <p:nvPr/>
          </p:nvSpPr>
          <p:spPr bwMode="auto">
            <a:xfrm flipH="1" flipV="1">
              <a:off x="7058875" y="2524248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8" name="Oval 670"/>
            <p:cNvSpPr>
              <a:spLocks noChangeArrowheads="1"/>
            </p:cNvSpPr>
            <p:nvPr/>
          </p:nvSpPr>
          <p:spPr bwMode="auto">
            <a:xfrm flipH="1" flipV="1">
              <a:off x="7142337" y="2524248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9" name="Oval 671"/>
            <p:cNvSpPr>
              <a:spLocks noChangeArrowheads="1"/>
            </p:cNvSpPr>
            <p:nvPr/>
          </p:nvSpPr>
          <p:spPr bwMode="auto">
            <a:xfrm flipH="1" flipV="1">
              <a:off x="7188437" y="2558105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0" name="Oval 665"/>
            <p:cNvSpPr>
              <a:spLocks noChangeArrowheads="1"/>
            </p:cNvSpPr>
            <p:nvPr/>
          </p:nvSpPr>
          <p:spPr bwMode="auto">
            <a:xfrm flipH="1" flipV="1">
              <a:off x="6590035" y="2676669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1" name="Oval 666"/>
            <p:cNvSpPr>
              <a:spLocks noChangeArrowheads="1"/>
            </p:cNvSpPr>
            <p:nvPr/>
          </p:nvSpPr>
          <p:spPr bwMode="auto">
            <a:xfrm flipH="1" flipV="1">
              <a:off x="6638062" y="2711007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2" name="Oval 667"/>
            <p:cNvSpPr>
              <a:spLocks noChangeArrowheads="1"/>
            </p:cNvSpPr>
            <p:nvPr/>
          </p:nvSpPr>
          <p:spPr bwMode="auto">
            <a:xfrm flipH="1" flipV="1">
              <a:off x="6721523" y="271100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3" name="Oval 668"/>
            <p:cNvSpPr>
              <a:spLocks noChangeArrowheads="1"/>
            </p:cNvSpPr>
            <p:nvPr/>
          </p:nvSpPr>
          <p:spPr bwMode="auto">
            <a:xfrm flipH="1" flipV="1">
              <a:off x="6680708" y="267666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4" name="Oval 669"/>
            <p:cNvSpPr>
              <a:spLocks noChangeArrowheads="1"/>
            </p:cNvSpPr>
            <p:nvPr/>
          </p:nvSpPr>
          <p:spPr bwMode="auto">
            <a:xfrm flipH="1" flipV="1">
              <a:off x="6637562" y="264281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5" name="Oval 670"/>
            <p:cNvSpPr>
              <a:spLocks noChangeArrowheads="1"/>
            </p:cNvSpPr>
            <p:nvPr/>
          </p:nvSpPr>
          <p:spPr bwMode="auto">
            <a:xfrm flipH="1" flipV="1">
              <a:off x="6721024" y="2642812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6" name="Oval 671"/>
            <p:cNvSpPr>
              <a:spLocks noChangeArrowheads="1"/>
            </p:cNvSpPr>
            <p:nvPr/>
          </p:nvSpPr>
          <p:spPr bwMode="auto">
            <a:xfrm flipH="1" flipV="1">
              <a:off x="6767124" y="2676669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7" name="Oval 665"/>
            <p:cNvSpPr>
              <a:spLocks noChangeArrowheads="1"/>
            </p:cNvSpPr>
            <p:nvPr/>
          </p:nvSpPr>
          <p:spPr bwMode="auto">
            <a:xfrm flipH="1" flipV="1">
              <a:off x="6862800" y="267666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8" name="Oval 666"/>
            <p:cNvSpPr>
              <a:spLocks noChangeArrowheads="1"/>
            </p:cNvSpPr>
            <p:nvPr/>
          </p:nvSpPr>
          <p:spPr bwMode="auto">
            <a:xfrm flipH="1" flipV="1">
              <a:off x="6910827" y="2711007"/>
              <a:ext cx="64910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9" name="Oval 667"/>
            <p:cNvSpPr>
              <a:spLocks noChangeArrowheads="1"/>
            </p:cNvSpPr>
            <p:nvPr/>
          </p:nvSpPr>
          <p:spPr bwMode="auto">
            <a:xfrm flipH="1" flipV="1">
              <a:off x="6994288" y="271100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0" name="Oval 668"/>
            <p:cNvSpPr>
              <a:spLocks noChangeArrowheads="1"/>
            </p:cNvSpPr>
            <p:nvPr/>
          </p:nvSpPr>
          <p:spPr bwMode="auto">
            <a:xfrm flipH="1" flipV="1">
              <a:off x="6953473" y="267666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1" name="Oval 669"/>
            <p:cNvSpPr>
              <a:spLocks noChangeArrowheads="1"/>
            </p:cNvSpPr>
            <p:nvPr/>
          </p:nvSpPr>
          <p:spPr bwMode="auto">
            <a:xfrm flipH="1" flipV="1">
              <a:off x="6910327" y="264281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2" name="Oval 670"/>
            <p:cNvSpPr>
              <a:spLocks noChangeArrowheads="1"/>
            </p:cNvSpPr>
            <p:nvPr/>
          </p:nvSpPr>
          <p:spPr bwMode="auto">
            <a:xfrm flipH="1" flipV="1">
              <a:off x="6993789" y="2642812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3" name="Oval 671"/>
            <p:cNvSpPr>
              <a:spLocks noChangeArrowheads="1"/>
            </p:cNvSpPr>
            <p:nvPr/>
          </p:nvSpPr>
          <p:spPr bwMode="auto">
            <a:xfrm flipH="1" flipV="1">
              <a:off x="7039889" y="2676669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4" name="Oval 665"/>
            <p:cNvSpPr>
              <a:spLocks noChangeArrowheads="1"/>
            </p:cNvSpPr>
            <p:nvPr/>
          </p:nvSpPr>
          <p:spPr bwMode="auto">
            <a:xfrm flipH="1" flipV="1">
              <a:off x="7135564" y="267666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5" name="Oval 666"/>
            <p:cNvSpPr>
              <a:spLocks noChangeArrowheads="1"/>
            </p:cNvSpPr>
            <p:nvPr/>
          </p:nvSpPr>
          <p:spPr bwMode="auto">
            <a:xfrm flipH="1" flipV="1">
              <a:off x="7183591" y="2711007"/>
              <a:ext cx="64910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6" name="Oval 667"/>
            <p:cNvSpPr>
              <a:spLocks noChangeArrowheads="1"/>
            </p:cNvSpPr>
            <p:nvPr/>
          </p:nvSpPr>
          <p:spPr bwMode="auto">
            <a:xfrm flipH="1" flipV="1">
              <a:off x="7267052" y="271100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7" name="Oval 668"/>
            <p:cNvSpPr>
              <a:spLocks noChangeArrowheads="1"/>
            </p:cNvSpPr>
            <p:nvPr/>
          </p:nvSpPr>
          <p:spPr bwMode="auto">
            <a:xfrm flipH="1" flipV="1">
              <a:off x="7226237" y="267666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8" name="Oval 669"/>
            <p:cNvSpPr>
              <a:spLocks noChangeArrowheads="1"/>
            </p:cNvSpPr>
            <p:nvPr/>
          </p:nvSpPr>
          <p:spPr bwMode="auto">
            <a:xfrm flipH="1" flipV="1">
              <a:off x="7183091" y="264281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9" name="Oval 670"/>
            <p:cNvSpPr>
              <a:spLocks noChangeArrowheads="1"/>
            </p:cNvSpPr>
            <p:nvPr/>
          </p:nvSpPr>
          <p:spPr bwMode="auto">
            <a:xfrm flipH="1" flipV="1">
              <a:off x="7266553" y="2642812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0" name="Oval 671"/>
            <p:cNvSpPr>
              <a:spLocks noChangeArrowheads="1"/>
            </p:cNvSpPr>
            <p:nvPr/>
          </p:nvSpPr>
          <p:spPr bwMode="auto">
            <a:xfrm flipH="1" flipV="1">
              <a:off x="7312653" y="2676669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91" name="Group 1590"/>
            <p:cNvGrpSpPr/>
            <p:nvPr/>
          </p:nvGrpSpPr>
          <p:grpSpPr>
            <a:xfrm>
              <a:off x="6381850" y="2482493"/>
              <a:ext cx="331765" cy="425439"/>
              <a:chOff x="4513403" y="2120831"/>
              <a:chExt cx="331765" cy="425439"/>
            </a:xfrm>
          </p:grpSpPr>
          <p:cxnSp>
            <p:nvCxnSpPr>
              <p:cNvPr id="1592" name="Straight Connector 1591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3" name="Group 1592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1608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9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0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1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2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613" name="Straight Connector 1612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1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594" name="Group 1593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1596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97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98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99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0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601" name="Straight Connector 1600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0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595" name="Straight Connector 1594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0" name="Group 1619"/>
            <p:cNvGrpSpPr/>
            <p:nvPr/>
          </p:nvGrpSpPr>
          <p:grpSpPr>
            <a:xfrm>
              <a:off x="4627659" y="2482926"/>
              <a:ext cx="1215614" cy="427760"/>
              <a:chOff x="4493878" y="2438833"/>
              <a:chExt cx="1215614" cy="427760"/>
            </a:xfrm>
          </p:grpSpPr>
          <p:sp>
            <p:nvSpPr>
              <p:cNvPr id="1621" name="Hexagon 1620"/>
              <p:cNvSpPr/>
              <p:nvPr/>
            </p:nvSpPr>
            <p:spPr>
              <a:xfrm>
                <a:off x="4658568" y="2453787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>
                  <a:alpha val="8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2" name="Oval 665"/>
              <p:cNvSpPr>
                <a:spLocks noChangeArrowheads="1"/>
              </p:cNvSpPr>
              <p:nvPr/>
            </p:nvSpPr>
            <p:spPr bwMode="auto">
              <a:xfrm flipH="1" flipV="1">
                <a:off x="4838026" y="275616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3" name="Oval 666"/>
              <p:cNvSpPr>
                <a:spLocks noChangeArrowheads="1"/>
              </p:cNvSpPr>
              <p:nvPr/>
            </p:nvSpPr>
            <p:spPr bwMode="auto">
              <a:xfrm flipH="1" flipV="1">
                <a:off x="4886053" y="2790506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4" name="Oval 667"/>
              <p:cNvSpPr>
                <a:spLocks noChangeArrowheads="1"/>
              </p:cNvSpPr>
              <p:nvPr/>
            </p:nvSpPr>
            <p:spPr bwMode="auto">
              <a:xfrm flipH="1" flipV="1">
                <a:off x="4969514" y="2790506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5" name="Oval 668"/>
              <p:cNvSpPr>
                <a:spLocks noChangeArrowheads="1"/>
              </p:cNvSpPr>
              <p:nvPr/>
            </p:nvSpPr>
            <p:spPr bwMode="auto">
              <a:xfrm flipH="1" flipV="1">
                <a:off x="4928699" y="275616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6" name="Oval 669"/>
              <p:cNvSpPr>
                <a:spLocks noChangeArrowheads="1"/>
              </p:cNvSpPr>
              <p:nvPr/>
            </p:nvSpPr>
            <p:spPr bwMode="auto">
              <a:xfrm flipH="1" flipV="1">
                <a:off x="4885553" y="2722311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7" name="Oval 670"/>
              <p:cNvSpPr>
                <a:spLocks noChangeArrowheads="1"/>
              </p:cNvSpPr>
              <p:nvPr/>
            </p:nvSpPr>
            <p:spPr bwMode="auto">
              <a:xfrm flipH="1" flipV="1">
                <a:off x="4969015" y="2722311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8" name="Oval 671"/>
              <p:cNvSpPr>
                <a:spLocks noChangeArrowheads="1"/>
              </p:cNvSpPr>
              <p:nvPr/>
            </p:nvSpPr>
            <p:spPr bwMode="auto">
              <a:xfrm flipH="1" flipV="1">
                <a:off x="5015115" y="2756168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9" name="Oval 665"/>
              <p:cNvSpPr>
                <a:spLocks noChangeArrowheads="1"/>
              </p:cNvSpPr>
              <p:nvPr/>
            </p:nvSpPr>
            <p:spPr bwMode="auto">
              <a:xfrm flipH="1" flipV="1">
                <a:off x="5125298" y="2757051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0" name="Oval 666"/>
              <p:cNvSpPr>
                <a:spLocks noChangeArrowheads="1"/>
              </p:cNvSpPr>
              <p:nvPr/>
            </p:nvSpPr>
            <p:spPr bwMode="auto">
              <a:xfrm flipH="1" flipV="1">
                <a:off x="5173325" y="2791389"/>
                <a:ext cx="64910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1" name="Oval 667"/>
              <p:cNvSpPr>
                <a:spLocks noChangeArrowheads="1"/>
              </p:cNvSpPr>
              <p:nvPr/>
            </p:nvSpPr>
            <p:spPr bwMode="auto">
              <a:xfrm flipH="1" flipV="1">
                <a:off x="5256786" y="279138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2" name="Oval 668"/>
              <p:cNvSpPr>
                <a:spLocks noChangeArrowheads="1"/>
              </p:cNvSpPr>
              <p:nvPr/>
            </p:nvSpPr>
            <p:spPr bwMode="auto">
              <a:xfrm flipH="1" flipV="1">
                <a:off x="5215971" y="2757051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3" name="Oval 669"/>
              <p:cNvSpPr>
                <a:spLocks noChangeArrowheads="1"/>
              </p:cNvSpPr>
              <p:nvPr/>
            </p:nvSpPr>
            <p:spPr bwMode="auto">
              <a:xfrm flipH="1" flipV="1">
                <a:off x="5172825" y="272319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4" name="Oval 670"/>
              <p:cNvSpPr>
                <a:spLocks noChangeArrowheads="1"/>
              </p:cNvSpPr>
              <p:nvPr/>
            </p:nvSpPr>
            <p:spPr bwMode="auto">
              <a:xfrm flipH="1" flipV="1">
                <a:off x="5256287" y="2723194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5" name="Oval 671"/>
              <p:cNvSpPr>
                <a:spLocks noChangeArrowheads="1"/>
              </p:cNvSpPr>
              <p:nvPr/>
            </p:nvSpPr>
            <p:spPr bwMode="auto">
              <a:xfrm flipH="1" flipV="1">
                <a:off x="5302387" y="2757051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6" name="Oval 665"/>
              <p:cNvSpPr>
                <a:spLocks noChangeArrowheads="1"/>
              </p:cNvSpPr>
              <p:nvPr/>
            </p:nvSpPr>
            <p:spPr bwMode="auto">
              <a:xfrm flipH="1" flipV="1">
                <a:off x="4838026" y="251401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7" name="Oval 666"/>
              <p:cNvSpPr>
                <a:spLocks noChangeArrowheads="1"/>
              </p:cNvSpPr>
              <p:nvPr/>
            </p:nvSpPr>
            <p:spPr bwMode="auto">
              <a:xfrm flipH="1" flipV="1">
                <a:off x="4886053" y="2548350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8" name="Oval 667"/>
              <p:cNvSpPr>
                <a:spLocks noChangeArrowheads="1"/>
              </p:cNvSpPr>
              <p:nvPr/>
            </p:nvSpPr>
            <p:spPr bwMode="auto">
              <a:xfrm flipH="1" flipV="1">
                <a:off x="4969514" y="254835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9" name="Oval 668"/>
              <p:cNvSpPr>
                <a:spLocks noChangeArrowheads="1"/>
              </p:cNvSpPr>
              <p:nvPr/>
            </p:nvSpPr>
            <p:spPr bwMode="auto">
              <a:xfrm flipH="1" flipV="1">
                <a:off x="4928699" y="251401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0" name="Oval 669"/>
              <p:cNvSpPr>
                <a:spLocks noChangeArrowheads="1"/>
              </p:cNvSpPr>
              <p:nvPr/>
            </p:nvSpPr>
            <p:spPr bwMode="auto">
              <a:xfrm flipH="1" flipV="1">
                <a:off x="4885553" y="248015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1" name="Oval 670"/>
              <p:cNvSpPr>
                <a:spLocks noChangeArrowheads="1"/>
              </p:cNvSpPr>
              <p:nvPr/>
            </p:nvSpPr>
            <p:spPr bwMode="auto">
              <a:xfrm flipH="1" flipV="1">
                <a:off x="4969015" y="2480155"/>
                <a:ext cx="66908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2" name="Oval 671"/>
              <p:cNvSpPr>
                <a:spLocks noChangeArrowheads="1"/>
              </p:cNvSpPr>
              <p:nvPr/>
            </p:nvSpPr>
            <p:spPr bwMode="auto">
              <a:xfrm flipH="1" flipV="1">
                <a:off x="5015115" y="2514012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3" name="Oval 665"/>
              <p:cNvSpPr>
                <a:spLocks noChangeArrowheads="1"/>
              </p:cNvSpPr>
              <p:nvPr/>
            </p:nvSpPr>
            <p:spPr bwMode="auto">
              <a:xfrm flipH="1" flipV="1">
                <a:off x="5125298" y="2514012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4" name="Oval 666"/>
              <p:cNvSpPr>
                <a:spLocks noChangeArrowheads="1"/>
              </p:cNvSpPr>
              <p:nvPr/>
            </p:nvSpPr>
            <p:spPr bwMode="auto">
              <a:xfrm flipH="1" flipV="1">
                <a:off x="5173325" y="2548350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5" name="Oval 667"/>
              <p:cNvSpPr>
                <a:spLocks noChangeArrowheads="1"/>
              </p:cNvSpPr>
              <p:nvPr/>
            </p:nvSpPr>
            <p:spPr bwMode="auto">
              <a:xfrm flipH="1" flipV="1">
                <a:off x="5256786" y="254835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6" name="Oval 668"/>
              <p:cNvSpPr>
                <a:spLocks noChangeArrowheads="1"/>
              </p:cNvSpPr>
              <p:nvPr/>
            </p:nvSpPr>
            <p:spPr bwMode="auto">
              <a:xfrm flipH="1" flipV="1">
                <a:off x="5215971" y="251401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7" name="Oval 669"/>
              <p:cNvSpPr>
                <a:spLocks noChangeArrowheads="1"/>
              </p:cNvSpPr>
              <p:nvPr/>
            </p:nvSpPr>
            <p:spPr bwMode="auto">
              <a:xfrm flipH="1" flipV="1">
                <a:off x="5172825" y="2480155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8" name="Oval 670"/>
              <p:cNvSpPr>
                <a:spLocks noChangeArrowheads="1"/>
              </p:cNvSpPr>
              <p:nvPr/>
            </p:nvSpPr>
            <p:spPr bwMode="auto">
              <a:xfrm flipH="1" flipV="1">
                <a:off x="5256287" y="2480155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9" name="Oval 671"/>
              <p:cNvSpPr>
                <a:spLocks noChangeArrowheads="1"/>
              </p:cNvSpPr>
              <p:nvPr/>
            </p:nvSpPr>
            <p:spPr bwMode="auto">
              <a:xfrm flipH="1" flipV="1">
                <a:off x="5302387" y="2514012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0" name="Oval 665"/>
              <p:cNvSpPr>
                <a:spLocks noChangeArrowheads="1"/>
              </p:cNvSpPr>
              <p:nvPr/>
            </p:nvSpPr>
            <p:spPr bwMode="auto">
              <a:xfrm flipH="1" flipV="1">
                <a:off x="4703985" y="263257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1" name="Oval 666"/>
              <p:cNvSpPr>
                <a:spLocks noChangeArrowheads="1"/>
              </p:cNvSpPr>
              <p:nvPr/>
            </p:nvSpPr>
            <p:spPr bwMode="auto">
              <a:xfrm flipH="1" flipV="1">
                <a:off x="4752012" y="2666914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2" name="Oval 667"/>
              <p:cNvSpPr>
                <a:spLocks noChangeArrowheads="1"/>
              </p:cNvSpPr>
              <p:nvPr/>
            </p:nvSpPr>
            <p:spPr bwMode="auto">
              <a:xfrm flipH="1" flipV="1">
                <a:off x="4835473" y="266691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3" name="Oval 668"/>
              <p:cNvSpPr>
                <a:spLocks noChangeArrowheads="1"/>
              </p:cNvSpPr>
              <p:nvPr/>
            </p:nvSpPr>
            <p:spPr bwMode="auto">
              <a:xfrm flipH="1" flipV="1">
                <a:off x="4794658" y="263257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4" name="Oval 669"/>
              <p:cNvSpPr>
                <a:spLocks noChangeArrowheads="1"/>
              </p:cNvSpPr>
              <p:nvPr/>
            </p:nvSpPr>
            <p:spPr bwMode="auto">
              <a:xfrm flipH="1" flipV="1">
                <a:off x="4751512" y="259871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5" name="Oval 670"/>
              <p:cNvSpPr>
                <a:spLocks noChangeArrowheads="1"/>
              </p:cNvSpPr>
              <p:nvPr/>
            </p:nvSpPr>
            <p:spPr bwMode="auto">
              <a:xfrm flipH="1" flipV="1">
                <a:off x="4834974" y="2598719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6" name="Oval 671"/>
              <p:cNvSpPr>
                <a:spLocks noChangeArrowheads="1"/>
              </p:cNvSpPr>
              <p:nvPr/>
            </p:nvSpPr>
            <p:spPr bwMode="auto">
              <a:xfrm flipH="1" flipV="1">
                <a:off x="4881074" y="2632576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7" name="Oval 665"/>
              <p:cNvSpPr>
                <a:spLocks noChangeArrowheads="1"/>
              </p:cNvSpPr>
              <p:nvPr/>
            </p:nvSpPr>
            <p:spPr bwMode="auto">
              <a:xfrm flipH="1" flipV="1">
                <a:off x="4976750" y="263257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8" name="Oval 666"/>
              <p:cNvSpPr>
                <a:spLocks noChangeArrowheads="1"/>
              </p:cNvSpPr>
              <p:nvPr/>
            </p:nvSpPr>
            <p:spPr bwMode="auto">
              <a:xfrm flipH="1" flipV="1">
                <a:off x="5024777" y="2666914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9" name="Oval 667"/>
              <p:cNvSpPr>
                <a:spLocks noChangeArrowheads="1"/>
              </p:cNvSpPr>
              <p:nvPr/>
            </p:nvSpPr>
            <p:spPr bwMode="auto">
              <a:xfrm flipH="1" flipV="1">
                <a:off x="5108238" y="266691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0" name="Oval 668"/>
              <p:cNvSpPr>
                <a:spLocks noChangeArrowheads="1"/>
              </p:cNvSpPr>
              <p:nvPr/>
            </p:nvSpPr>
            <p:spPr bwMode="auto">
              <a:xfrm flipH="1" flipV="1">
                <a:off x="5067423" y="263257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1" name="Oval 669"/>
              <p:cNvSpPr>
                <a:spLocks noChangeArrowheads="1"/>
              </p:cNvSpPr>
              <p:nvPr/>
            </p:nvSpPr>
            <p:spPr bwMode="auto">
              <a:xfrm flipH="1" flipV="1">
                <a:off x="5024277" y="2598719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2" name="Oval 670"/>
              <p:cNvSpPr>
                <a:spLocks noChangeArrowheads="1"/>
              </p:cNvSpPr>
              <p:nvPr/>
            </p:nvSpPr>
            <p:spPr bwMode="auto">
              <a:xfrm flipH="1" flipV="1">
                <a:off x="5107739" y="2598719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3" name="Oval 671"/>
              <p:cNvSpPr>
                <a:spLocks noChangeArrowheads="1"/>
              </p:cNvSpPr>
              <p:nvPr/>
            </p:nvSpPr>
            <p:spPr bwMode="auto">
              <a:xfrm flipH="1" flipV="1">
                <a:off x="5153839" y="2632576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4" name="Oval 665"/>
              <p:cNvSpPr>
                <a:spLocks noChangeArrowheads="1"/>
              </p:cNvSpPr>
              <p:nvPr/>
            </p:nvSpPr>
            <p:spPr bwMode="auto">
              <a:xfrm flipH="1" flipV="1">
                <a:off x="5249514" y="2632576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5" name="Oval 666"/>
              <p:cNvSpPr>
                <a:spLocks noChangeArrowheads="1"/>
              </p:cNvSpPr>
              <p:nvPr/>
            </p:nvSpPr>
            <p:spPr bwMode="auto">
              <a:xfrm flipH="1" flipV="1">
                <a:off x="5297541" y="2666914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6" name="Oval 667"/>
              <p:cNvSpPr>
                <a:spLocks noChangeArrowheads="1"/>
              </p:cNvSpPr>
              <p:nvPr/>
            </p:nvSpPr>
            <p:spPr bwMode="auto">
              <a:xfrm flipH="1" flipV="1">
                <a:off x="5381002" y="266691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7" name="Oval 668"/>
              <p:cNvSpPr>
                <a:spLocks noChangeArrowheads="1"/>
              </p:cNvSpPr>
              <p:nvPr/>
            </p:nvSpPr>
            <p:spPr bwMode="auto">
              <a:xfrm flipH="1" flipV="1">
                <a:off x="5340187" y="263257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8" name="Oval 669"/>
              <p:cNvSpPr>
                <a:spLocks noChangeArrowheads="1"/>
              </p:cNvSpPr>
              <p:nvPr/>
            </p:nvSpPr>
            <p:spPr bwMode="auto">
              <a:xfrm flipH="1" flipV="1">
                <a:off x="5297041" y="259871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" name="Oval 670"/>
              <p:cNvSpPr>
                <a:spLocks noChangeArrowheads="1"/>
              </p:cNvSpPr>
              <p:nvPr/>
            </p:nvSpPr>
            <p:spPr bwMode="auto">
              <a:xfrm flipH="1" flipV="1">
                <a:off x="5380503" y="2598719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" name="Oval 671"/>
              <p:cNvSpPr>
                <a:spLocks noChangeArrowheads="1"/>
              </p:cNvSpPr>
              <p:nvPr/>
            </p:nvSpPr>
            <p:spPr bwMode="auto">
              <a:xfrm flipH="1" flipV="1">
                <a:off x="5426603" y="2632576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671" name="Group 1670"/>
              <p:cNvGrpSpPr/>
              <p:nvPr/>
            </p:nvGrpSpPr>
            <p:grpSpPr>
              <a:xfrm>
                <a:off x="4493878" y="2438833"/>
                <a:ext cx="331765" cy="425439"/>
                <a:chOff x="4513403" y="2120831"/>
                <a:chExt cx="331765" cy="425439"/>
              </a:xfrm>
            </p:grpSpPr>
            <p:cxnSp>
              <p:nvCxnSpPr>
                <p:cNvPr id="1701" name="Straight Connector 1700"/>
                <p:cNvCxnSpPr/>
                <p:nvPr/>
              </p:nvCxnSpPr>
              <p:spPr>
                <a:xfrm>
                  <a:off x="4536195" y="2332663"/>
                  <a:ext cx="136163" cy="0"/>
                </a:xfrm>
                <a:prstGeom prst="line">
                  <a:avLst/>
                </a:prstGeom>
                <a:ln w="12700">
                  <a:solidFill>
                    <a:srgbClr val="00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02" name="Group 1701"/>
                <p:cNvGrpSpPr/>
                <p:nvPr/>
              </p:nvGrpSpPr>
              <p:grpSpPr>
                <a:xfrm>
                  <a:off x="4513403" y="2356692"/>
                  <a:ext cx="330486" cy="189578"/>
                  <a:chOff x="4513403" y="2356692"/>
                  <a:chExt cx="330486" cy="189578"/>
                </a:xfrm>
              </p:grpSpPr>
              <p:sp>
                <p:nvSpPr>
                  <p:cNvPr id="1717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4773329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8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4726301" y="247751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9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4641841" y="247751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0" name="Oval 668"/>
                  <p:cNvSpPr>
                    <a:spLocks noChangeArrowheads="1"/>
                  </p:cNvSpPr>
                  <p:nvPr/>
                </p:nvSpPr>
                <p:spPr bwMode="auto">
                  <a:xfrm>
                    <a:off x="4682656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1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4597238" y="25118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722" name="Straight Connector 1721"/>
                  <p:cNvCxnSpPr/>
                  <p:nvPr/>
                </p:nvCxnSpPr>
                <p:spPr>
                  <a:xfrm flipH="1">
                    <a:off x="4563737" y="2541746"/>
                    <a:ext cx="28015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3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903" y="2424887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4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7364" y="242488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5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6549" y="239054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6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403" y="2356692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7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6865" y="2356692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28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2965" y="2390549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703" name="Group 1702"/>
                <p:cNvGrpSpPr/>
                <p:nvPr/>
              </p:nvGrpSpPr>
              <p:grpSpPr>
                <a:xfrm>
                  <a:off x="4515787" y="2120831"/>
                  <a:ext cx="329381" cy="191577"/>
                  <a:chOff x="4515787" y="2120831"/>
                  <a:chExt cx="329381" cy="191577"/>
                </a:xfrm>
              </p:grpSpPr>
              <p:sp>
                <p:nvSpPr>
                  <p:cNvPr id="1705" name="Oval 6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74608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06" name="Oval 66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27580" y="215516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07" name="Oval 66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43120" y="215516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08" name="Oval 66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83935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09" name="Oval 67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98517" y="2120831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710" name="Straight Connector 1709"/>
                  <p:cNvCxnSpPr/>
                  <p:nvPr/>
                </p:nvCxnSpPr>
                <p:spPr>
                  <a:xfrm flipH="1">
                    <a:off x="4555475" y="2125355"/>
                    <a:ext cx="289693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1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6287" y="2277995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2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748" y="2277995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3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8933" y="22436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4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5787" y="2209800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5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249" y="2209800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16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5349" y="22436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1704" name="Straight Connector 1703"/>
                <p:cNvCxnSpPr/>
                <p:nvPr/>
              </p:nvCxnSpPr>
              <p:spPr>
                <a:xfrm>
                  <a:off x="4519875" y="2197161"/>
                  <a:ext cx="0" cy="287143"/>
                </a:xfrm>
                <a:prstGeom prst="line">
                  <a:avLst/>
                </a:prstGeom>
                <a:ln w="571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2" name="Group 1671"/>
              <p:cNvGrpSpPr/>
              <p:nvPr/>
            </p:nvGrpSpPr>
            <p:grpSpPr>
              <a:xfrm flipH="1">
                <a:off x="5377727" y="2441154"/>
                <a:ext cx="331765" cy="425439"/>
                <a:chOff x="4513403" y="2120831"/>
                <a:chExt cx="331765" cy="425439"/>
              </a:xfrm>
            </p:grpSpPr>
            <p:cxnSp>
              <p:nvCxnSpPr>
                <p:cNvPr id="1673" name="Straight Connector 1672"/>
                <p:cNvCxnSpPr/>
                <p:nvPr/>
              </p:nvCxnSpPr>
              <p:spPr>
                <a:xfrm>
                  <a:off x="4536195" y="2332663"/>
                  <a:ext cx="136163" cy="0"/>
                </a:xfrm>
                <a:prstGeom prst="line">
                  <a:avLst/>
                </a:prstGeom>
                <a:ln w="12700">
                  <a:solidFill>
                    <a:srgbClr val="00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74" name="Group 1673"/>
                <p:cNvGrpSpPr/>
                <p:nvPr/>
              </p:nvGrpSpPr>
              <p:grpSpPr>
                <a:xfrm>
                  <a:off x="4513403" y="2356692"/>
                  <a:ext cx="330486" cy="189578"/>
                  <a:chOff x="4513403" y="2356692"/>
                  <a:chExt cx="330486" cy="189578"/>
                </a:xfrm>
              </p:grpSpPr>
              <p:sp>
                <p:nvSpPr>
                  <p:cNvPr id="1689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4773329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0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4726301" y="247751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1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4641841" y="247751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2" name="Oval 668"/>
                  <p:cNvSpPr>
                    <a:spLocks noChangeArrowheads="1"/>
                  </p:cNvSpPr>
                  <p:nvPr/>
                </p:nvSpPr>
                <p:spPr bwMode="auto">
                  <a:xfrm>
                    <a:off x="4682656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3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4597238" y="25118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694" name="Straight Connector 1693"/>
                  <p:cNvCxnSpPr/>
                  <p:nvPr/>
                </p:nvCxnSpPr>
                <p:spPr>
                  <a:xfrm flipH="1">
                    <a:off x="4563737" y="2541746"/>
                    <a:ext cx="28015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5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903" y="2424887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6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7364" y="242488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7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6549" y="239054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8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403" y="2356692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99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6865" y="2356692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00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2965" y="2390549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675" name="Group 1674"/>
                <p:cNvGrpSpPr/>
                <p:nvPr/>
              </p:nvGrpSpPr>
              <p:grpSpPr>
                <a:xfrm>
                  <a:off x="4515787" y="2120831"/>
                  <a:ext cx="329381" cy="191577"/>
                  <a:chOff x="4515787" y="2120831"/>
                  <a:chExt cx="329381" cy="191577"/>
                </a:xfrm>
              </p:grpSpPr>
              <p:sp>
                <p:nvSpPr>
                  <p:cNvPr id="1677" name="Oval 6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74608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78" name="Oval 66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27580" y="215516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79" name="Oval 66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43120" y="215516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0" name="Oval 66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83935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1" name="Oval 67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98517" y="2120831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682" name="Straight Connector 1681"/>
                  <p:cNvCxnSpPr/>
                  <p:nvPr/>
                </p:nvCxnSpPr>
                <p:spPr>
                  <a:xfrm flipH="1">
                    <a:off x="4555475" y="2125355"/>
                    <a:ext cx="289693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3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6287" y="2277995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4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748" y="2277995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5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8933" y="22436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6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5787" y="2209800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7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249" y="2209800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88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5349" y="22436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1676" name="Straight Connector 1675"/>
                <p:cNvCxnSpPr/>
                <p:nvPr/>
              </p:nvCxnSpPr>
              <p:spPr>
                <a:xfrm>
                  <a:off x="4519875" y="2197161"/>
                  <a:ext cx="0" cy="287143"/>
                </a:xfrm>
                <a:prstGeom prst="line">
                  <a:avLst/>
                </a:prstGeom>
                <a:ln w="571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29" name="Rounded Rectangular Callout 9415"/>
            <p:cNvSpPr/>
            <p:nvPr/>
          </p:nvSpPr>
          <p:spPr>
            <a:xfrm>
              <a:off x="3585366" y="2863493"/>
              <a:ext cx="1354660" cy="871076"/>
            </a:xfrm>
            <a:custGeom>
              <a:avLst/>
              <a:gdLst>
                <a:gd name="connsiteX0" fmla="*/ 0 w 843417"/>
                <a:gd name="connsiteY0" fmla="*/ 140572 h 871076"/>
                <a:gd name="connsiteX1" fmla="*/ 140572 w 843417"/>
                <a:gd name="connsiteY1" fmla="*/ 0 h 871076"/>
                <a:gd name="connsiteX2" fmla="*/ 491993 w 843417"/>
                <a:gd name="connsiteY2" fmla="*/ 0 h 871076"/>
                <a:gd name="connsiteX3" fmla="*/ 491993 w 843417"/>
                <a:gd name="connsiteY3" fmla="*/ 0 h 871076"/>
                <a:gd name="connsiteX4" fmla="*/ 702848 w 843417"/>
                <a:gd name="connsiteY4" fmla="*/ 0 h 871076"/>
                <a:gd name="connsiteX5" fmla="*/ 702845 w 843417"/>
                <a:gd name="connsiteY5" fmla="*/ 0 h 871076"/>
                <a:gd name="connsiteX6" fmla="*/ 843417 w 843417"/>
                <a:gd name="connsiteY6" fmla="*/ 140572 h 871076"/>
                <a:gd name="connsiteX7" fmla="*/ 843417 w 843417"/>
                <a:gd name="connsiteY7" fmla="*/ 145179 h 871076"/>
                <a:gd name="connsiteX8" fmla="*/ 1300600 w 843417"/>
                <a:gd name="connsiteY8" fmla="*/ 432298 h 871076"/>
                <a:gd name="connsiteX9" fmla="*/ 843417 w 843417"/>
                <a:gd name="connsiteY9" fmla="*/ 362948 h 871076"/>
                <a:gd name="connsiteX10" fmla="*/ 843417 w 843417"/>
                <a:gd name="connsiteY10" fmla="*/ 730504 h 871076"/>
                <a:gd name="connsiteX11" fmla="*/ 702845 w 843417"/>
                <a:gd name="connsiteY11" fmla="*/ 871076 h 871076"/>
                <a:gd name="connsiteX12" fmla="*/ 702848 w 843417"/>
                <a:gd name="connsiteY12" fmla="*/ 871076 h 871076"/>
                <a:gd name="connsiteX13" fmla="*/ 491993 w 843417"/>
                <a:gd name="connsiteY13" fmla="*/ 871076 h 871076"/>
                <a:gd name="connsiteX14" fmla="*/ 491993 w 843417"/>
                <a:gd name="connsiteY14" fmla="*/ 871076 h 871076"/>
                <a:gd name="connsiteX15" fmla="*/ 140572 w 843417"/>
                <a:gd name="connsiteY15" fmla="*/ 871076 h 871076"/>
                <a:gd name="connsiteX16" fmla="*/ 0 w 843417"/>
                <a:gd name="connsiteY16" fmla="*/ 730504 h 871076"/>
                <a:gd name="connsiteX17" fmla="*/ 0 w 843417"/>
                <a:gd name="connsiteY17" fmla="*/ 362948 h 871076"/>
                <a:gd name="connsiteX18" fmla="*/ 0 w 843417"/>
                <a:gd name="connsiteY18" fmla="*/ 145179 h 871076"/>
                <a:gd name="connsiteX19" fmla="*/ 0 w 843417"/>
                <a:gd name="connsiteY19" fmla="*/ 145179 h 871076"/>
                <a:gd name="connsiteX20" fmla="*/ 0 w 843417"/>
                <a:gd name="connsiteY20" fmla="*/ 140572 h 871076"/>
                <a:gd name="connsiteX0" fmla="*/ 0 w 1300600"/>
                <a:gd name="connsiteY0" fmla="*/ 140572 h 871076"/>
                <a:gd name="connsiteX1" fmla="*/ 140572 w 1300600"/>
                <a:gd name="connsiteY1" fmla="*/ 0 h 871076"/>
                <a:gd name="connsiteX2" fmla="*/ 491993 w 1300600"/>
                <a:gd name="connsiteY2" fmla="*/ 0 h 871076"/>
                <a:gd name="connsiteX3" fmla="*/ 491993 w 1300600"/>
                <a:gd name="connsiteY3" fmla="*/ 0 h 871076"/>
                <a:gd name="connsiteX4" fmla="*/ 702848 w 1300600"/>
                <a:gd name="connsiteY4" fmla="*/ 0 h 871076"/>
                <a:gd name="connsiteX5" fmla="*/ 702845 w 1300600"/>
                <a:gd name="connsiteY5" fmla="*/ 0 h 871076"/>
                <a:gd name="connsiteX6" fmla="*/ 843417 w 1300600"/>
                <a:gd name="connsiteY6" fmla="*/ 140572 h 871076"/>
                <a:gd name="connsiteX7" fmla="*/ 843417 w 1300600"/>
                <a:gd name="connsiteY7" fmla="*/ 145179 h 871076"/>
                <a:gd name="connsiteX8" fmla="*/ 1300600 w 1300600"/>
                <a:gd name="connsiteY8" fmla="*/ 432298 h 871076"/>
                <a:gd name="connsiteX9" fmla="*/ 843417 w 1300600"/>
                <a:gd name="connsiteY9" fmla="*/ 464548 h 871076"/>
                <a:gd name="connsiteX10" fmla="*/ 843417 w 1300600"/>
                <a:gd name="connsiteY10" fmla="*/ 730504 h 871076"/>
                <a:gd name="connsiteX11" fmla="*/ 702845 w 1300600"/>
                <a:gd name="connsiteY11" fmla="*/ 871076 h 871076"/>
                <a:gd name="connsiteX12" fmla="*/ 702848 w 1300600"/>
                <a:gd name="connsiteY12" fmla="*/ 871076 h 871076"/>
                <a:gd name="connsiteX13" fmla="*/ 491993 w 1300600"/>
                <a:gd name="connsiteY13" fmla="*/ 871076 h 871076"/>
                <a:gd name="connsiteX14" fmla="*/ 491993 w 1300600"/>
                <a:gd name="connsiteY14" fmla="*/ 871076 h 871076"/>
                <a:gd name="connsiteX15" fmla="*/ 140572 w 1300600"/>
                <a:gd name="connsiteY15" fmla="*/ 871076 h 871076"/>
                <a:gd name="connsiteX16" fmla="*/ 0 w 1300600"/>
                <a:gd name="connsiteY16" fmla="*/ 730504 h 871076"/>
                <a:gd name="connsiteX17" fmla="*/ 0 w 1300600"/>
                <a:gd name="connsiteY17" fmla="*/ 362948 h 871076"/>
                <a:gd name="connsiteX18" fmla="*/ 0 w 1300600"/>
                <a:gd name="connsiteY18" fmla="*/ 145179 h 871076"/>
                <a:gd name="connsiteX19" fmla="*/ 0 w 1300600"/>
                <a:gd name="connsiteY19" fmla="*/ 145179 h 871076"/>
                <a:gd name="connsiteX20" fmla="*/ 0 w 1300600"/>
                <a:gd name="connsiteY20" fmla="*/ 140572 h 871076"/>
                <a:gd name="connsiteX0" fmla="*/ 0 w 1300600"/>
                <a:gd name="connsiteY0" fmla="*/ 140572 h 871076"/>
                <a:gd name="connsiteX1" fmla="*/ 140572 w 1300600"/>
                <a:gd name="connsiteY1" fmla="*/ 0 h 871076"/>
                <a:gd name="connsiteX2" fmla="*/ 491993 w 1300600"/>
                <a:gd name="connsiteY2" fmla="*/ 0 h 871076"/>
                <a:gd name="connsiteX3" fmla="*/ 491993 w 1300600"/>
                <a:gd name="connsiteY3" fmla="*/ 0 h 871076"/>
                <a:gd name="connsiteX4" fmla="*/ 702848 w 1300600"/>
                <a:gd name="connsiteY4" fmla="*/ 0 h 871076"/>
                <a:gd name="connsiteX5" fmla="*/ 702845 w 1300600"/>
                <a:gd name="connsiteY5" fmla="*/ 0 h 871076"/>
                <a:gd name="connsiteX6" fmla="*/ 843417 w 1300600"/>
                <a:gd name="connsiteY6" fmla="*/ 140572 h 871076"/>
                <a:gd name="connsiteX7" fmla="*/ 851233 w 1300600"/>
                <a:gd name="connsiteY7" fmla="*/ 262410 h 871076"/>
                <a:gd name="connsiteX8" fmla="*/ 1300600 w 1300600"/>
                <a:gd name="connsiteY8" fmla="*/ 432298 h 871076"/>
                <a:gd name="connsiteX9" fmla="*/ 843417 w 1300600"/>
                <a:gd name="connsiteY9" fmla="*/ 464548 h 871076"/>
                <a:gd name="connsiteX10" fmla="*/ 843417 w 1300600"/>
                <a:gd name="connsiteY10" fmla="*/ 730504 h 871076"/>
                <a:gd name="connsiteX11" fmla="*/ 702845 w 1300600"/>
                <a:gd name="connsiteY11" fmla="*/ 871076 h 871076"/>
                <a:gd name="connsiteX12" fmla="*/ 702848 w 1300600"/>
                <a:gd name="connsiteY12" fmla="*/ 871076 h 871076"/>
                <a:gd name="connsiteX13" fmla="*/ 491993 w 1300600"/>
                <a:gd name="connsiteY13" fmla="*/ 871076 h 871076"/>
                <a:gd name="connsiteX14" fmla="*/ 491993 w 1300600"/>
                <a:gd name="connsiteY14" fmla="*/ 871076 h 871076"/>
                <a:gd name="connsiteX15" fmla="*/ 140572 w 1300600"/>
                <a:gd name="connsiteY15" fmla="*/ 871076 h 871076"/>
                <a:gd name="connsiteX16" fmla="*/ 0 w 1300600"/>
                <a:gd name="connsiteY16" fmla="*/ 730504 h 871076"/>
                <a:gd name="connsiteX17" fmla="*/ 0 w 1300600"/>
                <a:gd name="connsiteY17" fmla="*/ 362948 h 871076"/>
                <a:gd name="connsiteX18" fmla="*/ 0 w 1300600"/>
                <a:gd name="connsiteY18" fmla="*/ 145179 h 871076"/>
                <a:gd name="connsiteX19" fmla="*/ 0 w 1300600"/>
                <a:gd name="connsiteY19" fmla="*/ 145179 h 871076"/>
                <a:gd name="connsiteX20" fmla="*/ 0 w 1300600"/>
                <a:gd name="connsiteY20" fmla="*/ 140572 h 871076"/>
                <a:gd name="connsiteX0" fmla="*/ 0 w 1222691"/>
                <a:gd name="connsiteY0" fmla="*/ 140572 h 871076"/>
                <a:gd name="connsiteX1" fmla="*/ 140572 w 1222691"/>
                <a:gd name="connsiteY1" fmla="*/ 0 h 871076"/>
                <a:gd name="connsiteX2" fmla="*/ 491993 w 1222691"/>
                <a:gd name="connsiteY2" fmla="*/ 0 h 871076"/>
                <a:gd name="connsiteX3" fmla="*/ 491993 w 1222691"/>
                <a:gd name="connsiteY3" fmla="*/ 0 h 871076"/>
                <a:gd name="connsiteX4" fmla="*/ 702848 w 1222691"/>
                <a:gd name="connsiteY4" fmla="*/ 0 h 871076"/>
                <a:gd name="connsiteX5" fmla="*/ 702845 w 1222691"/>
                <a:gd name="connsiteY5" fmla="*/ 0 h 871076"/>
                <a:gd name="connsiteX6" fmla="*/ 843417 w 1222691"/>
                <a:gd name="connsiteY6" fmla="*/ 140572 h 871076"/>
                <a:gd name="connsiteX7" fmla="*/ 851233 w 1222691"/>
                <a:gd name="connsiteY7" fmla="*/ 262410 h 871076"/>
                <a:gd name="connsiteX8" fmla="*/ 1222691 w 1222691"/>
                <a:gd name="connsiteY8" fmla="*/ 456901 h 871076"/>
                <a:gd name="connsiteX9" fmla="*/ 843417 w 1222691"/>
                <a:gd name="connsiteY9" fmla="*/ 464548 h 871076"/>
                <a:gd name="connsiteX10" fmla="*/ 843417 w 1222691"/>
                <a:gd name="connsiteY10" fmla="*/ 730504 h 871076"/>
                <a:gd name="connsiteX11" fmla="*/ 702845 w 1222691"/>
                <a:gd name="connsiteY11" fmla="*/ 871076 h 871076"/>
                <a:gd name="connsiteX12" fmla="*/ 702848 w 1222691"/>
                <a:gd name="connsiteY12" fmla="*/ 871076 h 871076"/>
                <a:gd name="connsiteX13" fmla="*/ 491993 w 1222691"/>
                <a:gd name="connsiteY13" fmla="*/ 871076 h 871076"/>
                <a:gd name="connsiteX14" fmla="*/ 491993 w 1222691"/>
                <a:gd name="connsiteY14" fmla="*/ 871076 h 871076"/>
                <a:gd name="connsiteX15" fmla="*/ 140572 w 1222691"/>
                <a:gd name="connsiteY15" fmla="*/ 871076 h 871076"/>
                <a:gd name="connsiteX16" fmla="*/ 0 w 1222691"/>
                <a:gd name="connsiteY16" fmla="*/ 730504 h 871076"/>
                <a:gd name="connsiteX17" fmla="*/ 0 w 1222691"/>
                <a:gd name="connsiteY17" fmla="*/ 362948 h 871076"/>
                <a:gd name="connsiteX18" fmla="*/ 0 w 1222691"/>
                <a:gd name="connsiteY18" fmla="*/ 145179 h 871076"/>
                <a:gd name="connsiteX19" fmla="*/ 0 w 1222691"/>
                <a:gd name="connsiteY19" fmla="*/ 145179 h 871076"/>
                <a:gd name="connsiteX20" fmla="*/ 0 w 1222691"/>
                <a:gd name="connsiteY20" fmla="*/ 140572 h 871076"/>
                <a:gd name="connsiteX0" fmla="*/ 0 w 1118363"/>
                <a:gd name="connsiteY0" fmla="*/ 140572 h 871076"/>
                <a:gd name="connsiteX1" fmla="*/ 140572 w 1118363"/>
                <a:gd name="connsiteY1" fmla="*/ 0 h 871076"/>
                <a:gd name="connsiteX2" fmla="*/ 491993 w 1118363"/>
                <a:gd name="connsiteY2" fmla="*/ 0 h 871076"/>
                <a:gd name="connsiteX3" fmla="*/ 491993 w 1118363"/>
                <a:gd name="connsiteY3" fmla="*/ 0 h 871076"/>
                <a:gd name="connsiteX4" fmla="*/ 702848 w 1118363"/>
                <a:gd name="connsiteY4" fmla="*/ 0 h 871076"/>
                <a:gd name="connsiteX5" fmla="*/ 702845 w 1118363"/>
                <a:gd name="connsiteY5" fmla="*/ 0 h 871076"/>
                <a:gd name="connsiteX6" fmla="*/ 843417 w 1118363"/>
                <a:gd name="connsiteY6" fmla="*/ 140572 h 871076"/>
                <a:gd name="connsiteX7" fmla="*/ 851233 w 1118363"/>
                <a:gd name="connsiteY7" fmla="*/ 262410 h 871076"/>
                <a:gd name="connsiteX8" fmla="*/ 1118363 w 1118363"/>
                <a:gd name="connsiteY8" fmla="*/ 447696 h 871076"/>
                <a:gd name="connsiteX9" fmla="*/ 843417 w 1118363"/>
                <a:gd name="connsiteY9" fmla="*/ 464548 h 871076"/>
                <a:gd name="connsiteX10" fmla="*/ 843417 w 1118363"/>
                <a:gd name="connsiteY10" fmla="*/ 730504 h 871076"/>
                <a:gd name="connsiteX11" fmla="*/ 702845 w 1118363"/>
                <a:gd name="connsiteY11" fmla="*/ 871076 h 871076"/>
                <a:gd name="connsiteX12" fmla="*/ 702848 w 1118363"/>
                <a:gd name="connsiteY12" fmla="*/ 871076 h 871076"/>
                <a:gd name="connsiteX13" fmla="*/ 491993 w 1118363"/>
                <a:gd name="connsiteY13" fmla="*/ 871076 h 871076"/>
                <a:gd name="connsiteX14" fmla="*/ 491993 w 1118363"/>
                <a:gd name="connsiteY14" fmla="*/ 871076 h 871076"/>
                <a:gd name="connsiteX15" fmla="*/ 140572 w 1118363"/>
                <a:gd name="connsiteY15" fmla="*/ 871076 h 871076"/>
                <a:gd name="connsiteX16" fmla="*/ 0 w 1118363"/>
                <a:gd name="connsiteY16" fmla="*/ 730504 h 871076"/>
                <a:gd name="connsiteX17" fmla="*/ 0 w 1118363"/>
                <a:gd name="connsiteY17" fmla="*/ 362948 h 871076"/>
                <a:gd name="connsiteX18" fmla="*/ 0 w 1118363"/>
                <a:gd name="connsiteY18" fmla="*/ 145179 h 871076"/>
                <a:gd name="connsiteX19" fmla="*/ 0 w 1118363"/>
                <a:gd name="connsiteY19" fmla="*/ 145179 h 871076"/>
                <a:gd name="connsiteX20" fmla="*/ 0 w 1118363"/>
                <a:gd name="connsiteY20" fmla="*/ 140572 h 8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8363" h="871076">
                  <a:moveTo>
                    <a:pt x="0" y="140572"/>
                  </a:moveTo>
                  <a:cubicBezTo>
                    <a:pt x="0" y="62936"/>
                    <a:pt x="62936" y="0"/>
                    <a:pt x="140572" y="0"/>
                  </a:cubicBezTo>
                  <a:lnTo>
                    <a:pt x="491993" y="0"/>
                  </a:lnTo>
                  <a:lnTo>
                    <a:pt x="491993" y="0"/>
                  </a:lnTo>
                  <a:lnTo>
                    <a:pt x="702848" y="0"/>
                  </a:lnTo>
                  <a:lnTo>
                    <a:pt x="702845" y="0"/>
                  </a:lnTo>
                  <a:cubicBezTo>
                    <a:pt x="780481" y="0"/>
                    <a:pt x="843417" y="62936"/>
                    <a:pt x="843417" y="140572"/>
                  </a:cubicBezTo>
                  <a:lnTo>
                    <a:pt x="851233" y="262410"/>
                  </a:lnTo>
                  <a:lnTo>
                    <a:pt x="1118363" y="447696"/>
                  </a:lnTo>
                  <a:lnTo>
                    <a:pt x="843417" y="464548"/>
                  </a:lnTo>
                  <a:lnTo>
                    <a:pt x="843417" y="730504"/>
                  </a:lnTo>
                  <a:cubicBezTo>
                    <a:pt x="843417" y="808140"/>
                    <a:pt x="780481" y="871076"/>
                    <a:pt x="702845" y="871076"/>
                  </a:cubicBezTo>
                  <a:lnTo>
                    <a:pt x="702848" y="871076"/>
                  </a:lnTo>
                  <a:lnTo>
                    <a:pt x="491993" y="871076"/>
                  </a:lnTo>
                  <a:lnTo>
                    <a:pt x="491993" y="871076"/>
                  </a:lnTo>
                  <a:lnTo>
                    <a:pt x="140572" y="871076"/>
                  </a:lnTo>
                  <a:cubicBezTo>
                    <a:pt x="62936" y="871076"/>
                    <a:pt x="0" y="808140"/>
                    <a:pt x="0" y="730504"/>
                  </a:cubicBezTo>
                  <a:lnTo>
                    <a:pt x="0" y="362948"/>
                  </a:lnTo>
                  <a:lnTo>
                    <a:pt x="0" y="145179"/>
                  </a:lnTo>
                  <a:lnTo>
                    <a:pt x="0" y="145179"/>
                  </a:lnTo>
                  <a:lnTo>
                    <a:pt x="0" y="14057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30" name="Group 1729"/>
            <p:cNvGrpSpPr/>
            <p:nvPr/>
          </p:nvGrpSpPr>
          <p:grpSpPr>
            <a:xfrm>
              <a:off x="3814788" y="3339755"/>
              <a:ext cx="771408" cy="346553"/>
              <a:chOff x="5261023" y="4691769"/>
              <a:chExt cx="888688" cy="394516"/>
            </a:xfrm>
          </p:grpSpPr>
          <p:sp>
            <p:nvSpPr>
              <p:cNvPr id="1731" name="Hexagon 1730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32" name="Group 1731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178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33" name="Group 1732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177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8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34" name="Group 1733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176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35" name="Group 1734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176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36" name="Group 1735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175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37" name="Group 1736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174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38" name="Group 1737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173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1788" name="Group 1787"/>
            <p:cNvGrpSpPr/>
            <p:nvPr/>
          </p:nvGrpSpPr>
          <p:grpSpPr>
            <a:xfrm>
              <a:off x="3814788" y="2938216"/>
              <a:ext cx="771408" cy="346553"/>
              <a:chOff x="5261023" y="4691769"/>
              <a:chExt cx="888688" cy="394516"/>
            </a:xfrm>
          </p:grpSpPr>
          <p:sp>
            <p:nvSpPr>
              <p:cNvPr id="1789" name="Hexagon 1788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90" name="Group 1789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183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91" name="Group 1790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183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92" name="Group 1791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182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93" name="Group 1792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181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94" name="Group 1793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181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95" name="Group 1794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180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96" name="Group 1795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179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9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9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1846" name="Group 1845"/>
            <p:cNvGrpSpPr/>
            <p:nvPr/>
          </p:nvGrpSpPr>
          <p:grpSpPr>
            <a:xfrm>
              <a:off x="3619488" y="3006364"/>
              <a:ext cx="169792" cy="185041"/>
              <a:chOff x="6467473" y="2798763"/>
              <a:chExt cx="161927" cy="168193"/>
            </a:xfrm>
          </p:grpSpPr>
          <p:sp>
            <p:nvSpPr>
              <p:cNvPr id="1847" name="Oval 1846"/>
              <p:cNvSpPr/>
              <p:nvPr/>
            </p:nvSpPr>
            <p:spPr>
              <a:xfrm rot="5400000">
                <a:off x="6465978" y="2803534"/>
                <a:ext cx="168193" cy="15865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8" name="Line 228"/>
              <p:cNvSpPr>
                <a:spLocks noChangeShapeType="1"/>
              </p:cNvSpPr>
              <p:nvPr/>
            </p:nvSpPr>
            <p:spPr bwMode="auto">
              <a:xfrm rot="10800000">
                <a:off x="6467473" y="2880367"/>
                <a:ext cx="1600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" name="Line 228"/>
              <p:cNvSpPr>
                <a:spLocks noChangeShapeType="1"/>
              </p:cNvSpPr>
              <p:nvPr/>
            </p:nvSpPr>
            <p:spPr bwMode="auto">
              <a:xfrm rot="5400000">
                <a:off x="6469819" y="2884035"/>
                <a:ext cx="1626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0" name="Group 1849"/>
            <p:cNvGrpSpPr/>
            <p:nvPr/>
          </p:nvGrpSpPr>
          <p:grpSpPr>
            <a:xfrm>
              <a:off x="3618211" y="3401712"/>
              <a:ext cx="166357" cy="185041"/>
              <a:chOff x="3128376" y="4202574"/>
              <a:chExt cx="202294" cy="217025"/>
            </a:xfrm>
          </p:grpSpPr>
          <p:sp>
            <p:nvSpPr>
              <p:cNvPr id="1851" name="Oval 1850"/>
              <p:cNvSpPr/>
              <p:nvPr/>
            </p:nvSpPr>
            <p:spPr>
              <a:xfrm rot="5400000">
                <a:off x="3121010" y="4209940"/>
                <a:ext cx="217025" cy="20229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2" name="Line 228"/>
              <p:cNvSpPr>
                <a:spLocks noChangeShapeType="1"/>
              </p:cNvSpPr>
              <p:nvPr/>
            </p:nvSpPr>
            <p:spPr bwMode="auto">
              <a:xfrm rot="10800000">
                <a:off x="3149840" y="4307871"/>
                <a:ext cx="165931" cy="0"/>
              </a:xfrm>
              <a:prstGeom prst="line">
                <a:avLst/>
              </a:prstGeom>
              <a:noFill/>
              <a:ln w="12700">
                <a:solidFill>
                  <a:srgbClr val="9933FF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" name="Line 228"/>
              <p:cNvSpPr>
                <a:spLocks noChangeShapeType="1"/>
              </p:cNvSpPr>
              <p:nvPr/>
            </p:nvSpPr>
            <p:spPr bwMode="auto">
              <a:xfrm rot="5400000">
                <a:off x="3125950" y="4312604"/>
                <a:ext cx="2098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54" name="Straight Connector 1853"/>
            <p:cNvCxnSpPr>
              <a:stCxn id="1664" idx="4"/>
              <a:endCxn id="1943" idx="0"/>
            </p:cNvCxnSpPr>
            <p:nvPr/>
          </p:nvCxnSpPr>
          <p:spPr>
            <a:xfrm flipV="1">
              <a:off x="5416249" y="1901980"/>
              <a:ext cx="77644" cy="77468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5" name="Straight Connector 1854"/>
            <p:cNvCxnSpPr>
              <a:stCxn id="1664" idx="4"/>
            </p:cNvCxnSpPr>
            <p:nvPr/>
          </p:nvCxnSpPr>
          <p:spPr>
            <a:xfrm flipV="1">
              <a:off x="5416249" y="2230042"/>
              <a:ext cx="291983" cy="44662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6" name="Straight Connector 1855"/>
            <p:cNvCxnSpPr>
              <a:stCxn id="1664" idx="4"/>
            </p:cNvCxnSpPr>
            <p:nvPr/>
          </p:nvCxnSpPr>
          <p:spPr>
            <a:xfrm flipV="1">
              <a:off x="5416249" y="2206781"/>
              <a:ext cx="382444" cy="46988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7" name="Straight Connector 1856"/>
            <p:cNvCxnSpPr>
              <a:stCxn id="1624" idx="4"/>
              <a:endCxn id="1903" idx="0"/>
            </p:cNvCxnSpPr>
            <p:nvPr/>
          </p:nvCxnSpPr>
          <p:spPr>
            <a:xfrm flipV="1">
              <a:off x="5136249" y="2059910"/>
              <a:ext cx="77644" cy="77468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8" name="Straight Connector 1857"/>
            <p:cNvCxnSpPr>
              <a:stCxn id="1630" idx="4"/>
              <a:endCxn id="1943" idx="0"/>
            </p:cNvCxnSpPr>
            <p:nvPr/>
          </p:nvCxnSpPr>
          <p:spPr>
            <a:xfrm flipV="1">
              <a:off x="5339561" y="1901980"/>
              <a:ext cx="154332" cy="93350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9" name="Straight Connector 1858"/>
            <p:cNvCxnSpPr>
              <a:stCxn id="1630" idx="4"/>
              <a:endCxn id="1935" idx="0"/>
            </p:cNvCxnSpPr>
            <p:nvPr/>
          </p:nvCxnSpPr>
          <p:spPr>
            <a:xfrm flipH="1" flipV="1">
              <a:off x="5124954" y="1901980"/>
              <a:ext cx="214607" cy="93350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0" name="Straight Connector 1859"/>
            <p:cNvCxnSpPr>
              <a:stCxn id="1624" idx="4"/>
              <a:endCxn id="1935" idx="0"/>
            </p:cNvCxnSpPr>
            <p:nvPr/>
          </p:nvCxnSpPr>
          <p:spPr>
            <a:xfrm flipH="1" flipV="1">
              <a:off x="5124954" y="1901980"/>
              <a:ext cx="11295" cy="93261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1" name="Straight Connector 1860"/>
            <p:cNvCxnSpPr>
              <a:stCxn id="1656" idx="4"/>
              <a:endCxn id="1920" idx="0"/>
            </p:cNvCxnSpPr>
            <p:nvPr/>
          </p:nvCxnSpPr>
          <p:spPr>
            <a:xfrm flipV="1">
              <a:off x="5047310" y="1749559"/>
              <a:ext cx="166584" cy="92711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2" name="Straight Connector 1861"/>
            <p:cNvCxnSpPr>
              <a:stCxn id="1656" idx="4"/>
            </p:cNvCxnSpPr>
            <p:nvPr/>
          </p:nvCxnSpPr>
          <p:spPr>
            <a:xfrm flipH="1" flipV="1">
              <a:off x="4692766" y="2177695"/>
              <a:ext cx="354544" cy="49897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3" name="Straight Connector 1862"/>
            <p:cNvCxnSpPr>
              <a:stCxn id="1656" idx="4"/>
            </p:cNvCxnSpPr>
            <p:nvPr/>
          </p:nvCxnSpPr>
          <p:spPr>
            <a:xfrm flipH="1" flipV="1">
              <a:off x="4873192" y="2181483"/>
              <a:ext cx="174118" cy="49518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4" name="Straight Connector 1863"/>
            <p:cNvCxnSpPr>
              <a:stCxn id="1656" idx="4"/>
              <a:endCxn id="1909" idx="0"/>
            </p:cNvCxnSpPr>
            <p:nvPr/>
          </p:nvCxnSpPr>
          <p:spPr>
            <a:xfrm flipV="1">
              <a:off x="5047310" y="2060793"/>
              <a:ext cx="369895" cy="61587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5" name="Straight Connector 1864"/>
            <p:cNvCxnSpPr>
              <a:stCxn id="1661" idx="4"/>
              <a:endCxn id="1935" idx="0"/>
            </p:cNvCxnSpPr>
            <p:nvPr/>
          </p:nvCxnSpPr>
          <p:spPr>
            <a:xfrm flipH="1" flipV="1">
              <a:off x="5124954" y="1901980"/>
              <a:ext cx="66058" cy="74083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6" name="Straight Connector 1865"/>
            <p:cNvCxnSpPr>
              <a:stCxn id="1661" idx="4"/>
              <a:endCxn id="1940" idx="0"/>
            </p:cNvCxnSpPr>
            <p:nvPr/>
          </p:nvCxnSpPr>
          <p:spPr>
            <a:xfrm flipV="1">
              <a:off x="5191012" y="1868123"/>
              <a:ext cx="77644" cy="77468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7" name="Straight Connector 1866"/>
            <p:cNvCxnSpPr>
              <a:stCxn id="1661" idx="4"/>
              <a:endCxn id="1922" idx="0"/>
            </p:cNvCxnSpPr>
            <p:nvPr/>
          </p:nvCxnSpPr>
          <p:spPr>
            <a:xfrm flipV="1">
              <a:off x="5191012" y="1783416"/>
              <a:ext cx="178665" cy="85939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8" name="Straight Connector 1867"/>
            <p:cNvCxnSpPr>
              <a:stCxn id="1643" idx="4"/>
              <a:endCxn id="1920" idx="0"/>
            </p:cNvCxnSpPr>
            <p:nvPr/>
          </p:nvCxnSpPr>
          <p:spPr>
            <a:xfrm flipH="1" flipV="1">
              <a:off x="5213894" y="1749559"/>
              <a:ext cx="78139" cy="80854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9" name="Straight Connector 1868"/>
            <p:cNvCxnSpPr>
              <a:stCxn id="1643" idx="4"/>
              <a:endCxn id="1922" idx="0"/>
            </p:cNvCxnSpPr>
            <p:nvPr/>
          </p:nvCxnSpPr>
          <p:spPr>
            <a:xfrm flipV="1">
              <a:off x="5292033" y="1783416"/>
              <a:ext cx="77644" cy="77468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0" name="Straight Connector 1869"/>
            <p:cNvCxnSpPr>
              <a:stCxn id="1643" idx="4"/>
              <a:endCxn id="1943" idx="0"/>
            </p:cNvCxnSpPr>
            <p:nvPr/>
          </p:nvCxnSpPr>
          <p:spPr>
            <a:xfrm flipV="1">
              <a:off x="5292033" y="1901980"/>
              <a:ext cx="201860" cy="65612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1" name="Straight Connector 1870"/>
            <p:cNvCxnSpPr>
              <a:stCxn id="1664" idx="4"/>
              <a:endCxn id="1903" idx="0"/>
            </p:cNvCxnSpPr>
            <p:nvPr/>
          </p:nvCxnSpPr>
          <p:spPr>
            <a:xfrm flipH="1" flipV="1">
              <a:off x="5213893" y="2059910"/>
              <a:ext cx="202356" cy="61675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2" name="Straight Connector 1871"/>
            <p:cNvCxnSpPr>
              <a:stCxn id="1664" idx="4"/>
              <a:endCxn id="1909" idx="0"/>
            </p:cNvCxnSpPr>
            <p:nvPr/>
          </p:nvCxnSpPr>
          <p:spPr>
            <a:xfrm flipV="1">
              <a:off x="5416249" y="2060793"/>
              <a:ext cx="956" cy="61587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3" name="Straight Connector 1872"/>
            <p:cNvCxnSpPr>
              <a:stCxn id="1664" idx="4"/>
              <a:endCxn id="1940" idx="0"/>
            </p:cNvCxnSpPr>
            <p:nvPr/>
          </p:nvCxnSpPr>
          <p:spPr>
            <a:xfrm flipH="1" flipV="1">
              <a:off x="5268656" y="1868123"/>
              <a:ext cx="147593" cy="80854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4" name="Straight Connector 1873"/>
            <p:cNvCxnSpPr>
              <a:stCxn id="1643" idx="4"/>
            </p:cNvCxnSpPr>
            <p:nvPr/>
          </p:nvCxnSpPr>
          <p:spPr>
            <a:xfrm flipV="1">
              <a:off x="5292033" y="2206780"/>
              <a:ext cx="347113" cy="35132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5" name="Straight Connector 1874"/>
            <p:cNvCxnSpPr>
              <a:stCxn id="1643" idx="4"/>
            </p:cNvCxnSpPr>
            <p:nvPr/>
          </p:nvCxnSpPr>
          <p:spPr>
            <a:xfrm flipH="1" flipV="1">
              <a:off x="4970862" y="2188384"/>
              <a:ext cx="321171" cy="36972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6" name="Straight Connector 1875"/>
            <p:cNvCxnSpPr>
              <a:stCxn id="1661" idx="4"/>
            </p:cNvCxnSpPr>
            <p:nvPr/>
          </p:nvCxnSpPr>
          <p:spPr>
            <a:xfrm flipV="1">
              <a:off x="5191012" y="2206780"/>
              <a:ext cx="691813" cy="43603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7" name="Straight Connector 1876"/>
            <p:cNvCxnSpPr>
              <a:stCxn id="1641" idx="4"/>
            </p:cNvCxnSpPr>
            <p:nvPr/>
          </p:nvCxnSpPr>
          <p:spPr>
            <a:xfrm flipH="1" flipV="1">
              <a:off x="4779182" y="2188384"/>
              <a:ext cx="357068" cy="33586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8" name="Straight Connector 1877"/>
            <p:cNvCxnSpPr>
              <a:stCxn id="1624" idx="4"/>
            </p:cNvCxnSpPr>
            <p:nvPr/>
          </p:nvCxnSpPr>
          <p:spPr>
            <a:xfrm flipV="1">
              <a:off x="5136249" y="2206781"/>
              <a:ext cx="786810" cy="62781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9" name="Straight Connector 1878"/>
            <p:cNvCxnSpPr>
              <a:stCxn id="1585" idx="4"/>
            </p:cNvCxnSpPr>
            <p:nvPr/>
          </p:nvCxnSpPr>
          <p:spPr>
            <a:xfrm flipV="1">
              <a:off x="7216046" y="2188384"/>
              <a:ext cx="340592" cy="5226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0" name="Straight Connector 1879"/>
            <p:cNvCxnSpPr>
              <a:stCxn id="1570" idx="4"/>
            </p:cNvCxnSpPr>
            <p:nvPr/>
          </p:nvCxnSpPr>
          <p:spPr>
            <a:xfrm flipH="1" flipV="1">
              <a:off x="6367013" y="2213114"/>
              <a:ext cx="255976" cy="46355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1" name="Straight Connector 1880"/>
            <p:cNvCxnSpPr>
              <a:stCxn id="1566" idx="4"/>
              <a:endCxn id="2039" idx="0"/>
            </p:cNvCxnSpPr>
            <p:nvPr/>
          </p:nvCxnSpPr>
          <p:spPr>
            <a:xfrm flipH="1" flipV="1">
              <a:off x="6970967" y="2026482"/>
              <a:ext cx="164008" cy="5316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2" name="Straight Connector 1881"/>
            <p:cNvCxnSpPr>
              <a:stCxn id="1566" idx="4"/>
              <a:endCxn id="2079" idx="0"/>
            </p:cNvCxnSpPr>
            <p:nvPr/>
          </p:nvCxnSpPr>
          <p:spPr>
            <a:xfrm flipV="1">
              <a:off x="7134975" y="1937228"/>
              <a:ext cx="204335" cy="62087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3" name="Straight Connector 1882"/>
            <p:cNvCxnSpPr>
              <a:stCxn id="1553" idx="4"/>
              <a:endCxn id="2064" idx="0"/>
            </p:cNvCxnSpPr>
            <p:nvPr/>
          </p:nvCxnSpPr>
          <p:spPr>
            <a:xfrm flipH="1" flipV="1">
              <a:off x="6746253" y="1902890"/>
              <a:ext cx="345576" cy="86439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4" name="Straight Connector 1883"/>
            <p:cNvCxnSpPr>
              <a:stCxn id="1585" idx="4"/>
              <a:endCxn id="2072" idx="0"/>
            </p:cNvCxnSpPr>
            <p:nvPr/>
          </p:nvCxnSpPr>
          <p:spPr>
            <a:xfrm flipH="1" flipV="1">
              <a:off x="7066546" y="1937228"/>
              <a:ext cx="149500" cy="77377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5" name="Straight Connector 1884"/>
            <p:cNvCxnSpPr>
              <a:stCxn id="1553" idx="4"/>
              <a:endCxn id="2060" idx="0"/>
            </p:cNvCxnSpPr>
            <p:nvPr/>
          </p:nvCxnSpPr>
          <p:spPr>
            <a:xfrm flipV="1">
              <a:off x="7091829" y="1784326"/>
              <a:ext cx="166410" cy="98296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6" name="Straight Connector 1885"/>
            <p:cNvCxnSpPr>
              <a:stCxn id="1578" idx="4"/>
              <a:endCxn id="2060" idx="0"/>
            </p:cNvCxnSpPr>
            <p:nvPr/>
          </p:nvCxnSpPr>
          <p:spPr>
            <a:xfrm flipV="1">
              <a:off x="6943282" y="1784326"/>
              <a:ext cx="314957" cy="92668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7" name="Straight Connector 1886"/>
            <p:cNvCxnSpPr>
              <a:stCxn id="1545" idx="4"/>
              <a:endCxn id="2064" idx="0"/>
            </p:cNvCxnSpPr>
            <p:nvPr/>
          </p:nvCxnSpPr>
          <p:spPr>
            <a:xfrm flipH="1" flipV="1">
              <a:off x="6746253" y="1902890"/>
              <a:ext cx="101450" cy="89737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8" name="Straight Connector 1887"/>
            <p:cNvCxnSpPr>
              <a:stCxn id="1545" idx="4"/>
              <a:endCxn id="2052" idx="0"/>
            </p:cNvCxnSpPr>
            <p:nvPr/>
          </p:nvCxnSpPr>
          <p:spPr>
            <a:xfrm flipV="1">
              <a:off x="6847703" y="1818664"/>
              <a:ext cx="164079" cy="98159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9" name="Straight Connector 1888"/>
            <p:cNvCxnSpPr>
              <a:stCxn id="1570" idx="4"/>
              <a:endCxn id="2072" idx="0"/>
            </p:cNvCxnSpPr>
            <p:nvPr/>
          </p:nvCxnSpPr>
          <p:spPr>
            <a:xfrm flipV="1">
              <a:off x="6622989" y="1937228"/>
              <a:ext cx="443557" cy="73944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0" name="Straight Connector 1889"/>
            <p:cNvCxnSpPr>
              <a:stCxn id="1558" idx="4"/>
              <a:endCxn id="2039" idx="0"/>
            </p:cNvCxnSpPr>
            <p:nvPr/>
          </p:nvCxnSpPr>
          <p:spPr>
            <a:xfrm flipV="1">
              <a:off x="6888518" y="2026482"/>
              <a:ext cx="82449" cy="56596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1" name="Straight Connector 1890"/>
            <p:cNvCxnSpPr>
              <a:stCxn id="1578" idx="4"/>
              <a:endCxn id="2052" idx="0"/>
            </p:cNvCxnSpPr>
            <p:nvPr/>
          </p:nvCxnSpPr>
          <p:spPr>
            <a:xfrm flipV="1">
              <a:off x="6943282" y="1818664"/>
              <a:ext cx="68500" cy="89234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2" name="Straight Connector 1891"/>
            <p:cNvCxnSpPr>
              <a:stCxn id="1558" idx="4"/>
              <a:endCxn id="2060" idx="0"/>
            </p:cNvCxnSpPr>
            <p:nvPr/>
          </p:nvCxnSpPr>
          <p:spPr>
            <a:xfrm flipV="1">
              <a:off x="6888518" y="1784326"/>
              <a:ext cx="369721" cy="80811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3" name="Straight Connector 1892"/>
            <p:cNvCxnSpPr>
              <a:stCxn id="1585" idx="4"/>
            </p:cNvCxnSpPr>
            <p:nvPr/>
          </p:nvCxnSpPr>
          <p:spPr>
            <a:xfrm flipV="1">
              <a:off x="7216046" y="2188384"/>
              <a:ext cx="184096" cy="5226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4" name="Straight Connector 1893"/>
            <p:cNvCxnSpPr>
              <a:stCxn id="1578" idx="4"/>
            </p:cNvCxnSpPr>
            <p:nvPr/>
          </p:nvCxnSpPr>
          <p:spPr>
            <a:xfrm flipV="1">
              <a:off x="6943282" y="2188384"/>
              <a:ext cx="542365" cy="52262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5" name="Straight Connector 1894"/>
            <p:cNvCxnSpPr>
              <a:stCxn id="1545" idx="4"/>
            </p:cNvCxnSpPr>
            <p:nvPr/>
          </p:nvCxnSpPr>
          <p:spPr>
            <a:xfrm flipH="1" flipV="1">
              <a:off x="6458050" y="2188384"/>
              <a:ext cx="389653" cy="61187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6" name="Straight Connector 1895"/>
            <p:cNvCxnSpPr>
              <a:stCxn id="1558" idx="4"/>
            </p:cNvCxnSpPr>
            <p:nvPr/>
          </p:nvCxnSpPr>
          <p:spPr>
            <a:xfrm flipH="1" flipV="1">
              <a:off x="6305650" y="2206780"/>
              <a:ext cx="582868" cy="38566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7" name="Group 1896"/>
            <p:cNvGrpSpPr/>
            <p:nvPr/>
          </p:nvGrpSpPr>
          <p:grpSpPr>
            <a:xfrm>
              <a:off x="4709367" y="1670979"/>
              <a:ext cx="1210106" cy="427760"/>
              <a:chOff x="4501308" y="1626886"/>
              <a:chExt cx="1210106" cy="427760"/>
            </a:xfrm>
          </p:grpSpPr>
          <p:grpSp>
            <p:nvGrpSpPr>
              <p:cNvPr id="1898" name="Group 1897"/>
              <p:cNvGrpSpPr/>
              <p:nvPr/>
            </p:nvGrpSpPr>
            <p:grpSpPr>
              <a:xfrm>
                <a:off x="4501308" y="1626886"/>
                <a:ext cx="331765" cy="425439"/>
                <a:chOff x="4513403" y="2120831"/>
                <a:chExt cx="331765" cy="425439"/>
              </a:xfrm>
            </p:grpSpPr>
            <p:cxnSp>
              <p:nvCxnSpPr>
                <p:cNvPr id="1978" name="Straight Connector 1977"/>
                <p:cNvCxnSpPr/>
                <p:nvPr/>
              </p:nvCxnSpPr>
              <p:spPr>
                <a:xfrm>
                  <a:off x="4536195" y="2332663"/>
                  <a:ext cx="136163" cy="0"/>
                </a:xfrm>
                <a:prstGeom prst="line">
                  <a:avLst/>
                </a:prstGeom>
                <a:ln w="12700">
                  <a:solidFill>
                    <a:srgbClr val="00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79" name="Group 1978"/>
                <p:cNvGrpSpPr/>
                <p:nvPr/>
              </p:nvGrpSpPr>
              <p:grpSpPr>
                <a:xfrm>
                  <a:off x="4513403" y="2356692"/>
                  <a:ext cx="330486" cy="189578"/>
                  <a:chOff x="4513403" y="2356692"/>
                  <a:chExt cx="330486" cy="189578"/>
                </a:xfrm>
              </p:grpSpPr>
              <p:sp>
                <p:nvSpPr>
                  <p:cNvPr id="1994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4773329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5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4726301" y="247751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6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4641841" y="247751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7" name="Oval 668"/>
                  <p:cNvSpPr>
                    <a:spLocks noChangeArrowheads="1"/>
                  </p:cNvSpPr>
                  <p:nvPr/>
                </p:nvSpPr>
                <p:spPr bwMode="auto">
                  <a:xfrm>
                    <a:off x="4682656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8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4597238" y="25118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999" name="Straight Connector 1998"/>
                  <p:cNvCxnSpPr/>
                  <p:nvPr/>
                </p:nvCxnSpPr>
                <p:spPr>
                  <a:xfrm flipH="1">
                    <a:off x="4563737" y="2541746"/>
                    <a:ext cx="28015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0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903" y="2424887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01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7364" y="242488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02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6549" y="239054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03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403" y="2356692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04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6865" y="2356692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05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2965" y="2390549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980" name="Group 1979"/>
                <p:cNvGrpSpPr/>
                <p:nvPr/>
              </p:nvGrpSpPr>
              <p:grpSpPr>
                <a:xfrm>
                  <a:off x="4515787" y="2120831"/>
                  <a:ext cx="329381" cy="191577"/>
                  <a:chOff x="4515787" y="2120831"/>
                  <a:chExt cx="329381" cy="191577"/>
                </a:xfrm>
              </p:grpSpPr>
              <p:sp>
                <p:nvSpPr>
                  <p:cNvPr id="1982" name="Oval 6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74608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3" name="Oval 66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27580" y="215516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4" name="Oval 66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43120" y="215516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5" name="Oval 66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83935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6" name="Oval 67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98517" y="2120831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987" name="Straight Connector 1986"/>
                  <p:cNvCxnSpPr/>
                  <p:nvPr/>
                </p:nvCxnSpPr>
                <p:spPr>
                  <a:xfrm flipH="1">
                    <a:off x="4555475" y="2125355"/>
                    <a:ext cx="289693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88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6287" y="2277995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9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748" y="2277995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0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8933" y="22436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1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5787" y="2209800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2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249" y="2209800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3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5349" y="22436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1981" name="Straight Connector 1980"/>
                <p:cNvCxnSpPr/>
                <p:nvPr/>
              </p:nvCxnSpPr>
              <p:spPr>
                <a:xfrm>
                  <a:off x="4519875" y="2197161"/>
                  <a:ext cx="0" cy="287143"/>
                </a:xfrm>
                <a:prstGeom prst="line">
                  <a:avLst/>
                </a:prstGeom>
                <a:ln w="571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9" name="Group 1898"/>
              <p:cNvGrpSpPr/>
              <p:nvPr/>
            </p:nvGrpSpPr>
            <p:grpSpPr>
              <a:xfrm flipH="1">
                <a:off x="5379649" y="1629207"/>
                <a:ext cx="331765" cy="425439"/>
                <a:chOff x="4513403" y="2120831"/>
                <a:chExt cx="331765" cy="425439"/>
              </a:xfrm>
            </p:grpSpPr>
            <p:cxnSp>
              <p:nvCxnSpPr>
                <p:cNvPr id="1950" name="Straight Connector 1949"/>
                <p:cNvCxnSpPr/>
                <p:nvPr/>
              </p:nvCxnSpPr>
              <p:spPr>
                <a:xfrm>
                  <a:off x="4536195" y="2332663"/>
                  <a:ext cx="136163" cy="0"/>
                </a:xfrm>
                <a:prstGeom prst="line">
                  <a:avLst/>
                </a:prstGeom>
                <a:ln w="12700">
                  <a:solidFill>
                    <a:srgbClr val="00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1" name="Group 1950"/>
                <p:cNvGrpSpPr/>
                <p:nvPr/>
              </p:nvGrpSpPr>
              <p:grpSpPr>
                <a:xfrm>
                  <a:off x="4513403" y="2356692"/>
                  <a:ext cx="330486" cy="189578"/>
                  <a:chOff x="4513403" y="2356692"/>
                  <a:chExt cx="330486" cy="189578"/>
                </a:xfrm>
              </p:grpSpPr>
              <p:sp>
                <p:nvSpPr>
                  <p:cNvPr id="1966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4773329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7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4726301" y="247751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8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4641841" y="247751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9" name="Oval 668"/>
                  <p:cNvSpPr>
                    <a:spLocks noChangeArrowheads="1"/>
                  </p:cNvSpPr>
                  <p:nvPr/>
                </p:nvSpPr>
                <p:spPr bwMode="auto">
                  <a:xfrm>
                    <a:off x="4682656" y="25118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0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4597238" y="25118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971" name="Straight Connector 1970"/>
                  <p:cNvCxnSpPr/>
                  <p:nvPr/>
                </p:nvCxnSpPr>
                <p:spPr>
                  <a:xfrm flipH="1">
                    <a:off x="4563737" y="2541746"/>
                    <a:ext cx="28015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2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903" y="2424887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3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7364" y="242488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4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6549" y="239054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5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3403" y="2356692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6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6865" y="2356692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7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2965" y="2390549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952" name="Group 1951"/>
                <p:cNvGrpSpPr/>
                <p:nvPr/>
              </p:nvGrpSpPr>
              <p:grpSpPr>
                <a:xfrm>
                  <a:off x="4515787" y="2120831"/>
                  <a:ext cx="329381" cy="191577"/>
                  <a:chOff x="4515787" y="2120831"/>
                  <a:chExt cx="329381" cy="191577"/>
                </a:xfrm>
              </p:grpSpPr>
              <p:sp>
                <p:nvSpPr>
                  <p:cNvPr id="1954" name="Oval 6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74608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55" name="Oval 66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27580" y="2155169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56" name="Oval 66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43120" y="2155169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57" name="Oval 66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83935" y="2120831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58" name="Oval 67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98517" y="2120831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1959" name="Straight Connector 1958"/>
                  <p:cNvCxnSpPr/>
                  <p:nvPr/>
                </p:nvCxnSpPr>
                <p:spPr>
                  <a:xfrm flipH="1">
                    <a:off x="4555475" y="2125355"/>
                    <a:ext cx="289693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60" name="Oval 6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6287" y="2277995"/>
                    <a:ext cx="64910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1" name="Oval 6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748" y="2277995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2" name="Oval 6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58933" y="2243657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3" name="Oval 6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15787" y="2209800"/>
                    <a:ext cx="65909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4" name="Oval 67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599249" y="2209800"/>
                    <a:ext cx="66908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65" name="Oval 67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645349" y="2243657"/>
                    <a:ext cx="64911" cy="34413"/>
                  </a:xfrm>
                  <a:prstGeom prst="ellipse">
                    <a:avLst/>
                  </a:prstGeom>
                  <a:solidFill>
                    <a:srgbClr val="FFFFFF">
                      <a:alpha val="69804"/>
                    </a:srgbClr>
                  </a:solidFill>
                  <a:ln w="6350">
                    <a:solidFill>
                      <a:srgbClr val="000000">
                        <a:alpha val="30196"/>
                      </a:srgbClr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1953" name="Straight Connector 1952"/>
                <p:cNvCxnSpPr/>
                <p:nvPr/>
              </p:nvCxnSpPr>
              <p:spPr>
                <a:xfrm>
                  <a:off x="4519875" y="2197161"/>
                  <a:ext cx="0" cy="287143"/>
                </a:xfrm>
                <a:prstGeom prst="line">
                  <a:avLst/>
                </a:prstGeom>
                <a:ln w="571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0" name="Hexagon 1899"/>
              <p:cNvSpPr/>
              <p:nvPr/>
            </p:nvSpPr>
            <p:spPr>
              <a:xfrm>
                <a:off x="4661934" y="1644685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>
                  <a:alpha val="8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1" name="Oval 665"/>
              <p:cNvSpPr>
                <a:spLocks noChangeArrowheads="1"/>
              </p:cNvSpPr>
              <p:nvPr/>
            </p:nvSpPr>
            <p:spPr bwMode="auto">
              <a:xfrm flipH="1" flipV="1">
                <a:off x="4841392" y="194706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2" name="Oval 666"/>
              <p:cNvSpPr>
                <a:spLocks noChangeArrowheads="1"/>
              </p:cNvSpPr>
              <p:nvPr/>
            </p:nvSpPr>
            <p:spPr bwMode="auto">
              <a:xfrm flipH="1" flipV="1">
                <a:off x="4889419" y="1981404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3" name="Oval 667"/>
              <p:cNvSpPr>
                <a:spLocks noChangeArrowheads="1"/>
              </p:cNvSpPr>
              <p:nvPr/>
            </p:nvSpPr>
            <p:spPr bwMode="auto">
              <a:xfrm flipH="1" flipV="1">
                <a:off x="4972880" y="1981404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4" name="Oval 668"/>
              <p:cNvSpPr>
                <a:spLocks noChangeArrowheads="1"/>
              </p:cNvSpPr>
              <p:nvPr/>
            </p:nvSpPr>
            <p:spPr bwMode="auto">
              <a:xfrm flipH="1" flipV="1">
                <a:off x="4932065" y="194706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5" name="Oval 669"/>
              <p:cNvSpPr>
                <a:spLocks noChangeArrowheads="1"/>
              </p:cNvSpPr>
              <p:nvPr/>
            </p:nvSpPr>
            <p:spPr bwMode="auto">
              <a:xfrm flipH="1" flipV="1">
                <a:off x="4888919" y="191320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6" name="Oval 670"/>
              <p:cNvSpPr>
                <a:spLocks noChangeArrowheads="1"/>
              </p:cNvSpPr>
              <p:nvPr/>
            </p:nvSpPr>
            <p:spPr bwMode="auto">
              <a:xfrm flipH="1" flipV="1">
                <a:off x="4972381" y="1913209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7" name="Oval 671"/>
              <p:cNvSpPr>
                <a:spLocks noChangeArrowheads="1"/>
              </p:cNvSpPr>
              <p:nvPr/>
            </p:nvSpPr>
            <p:spPr bwMode="auto">
              <a:xfrm flipH="1" flipV="1">
                <a:off x="5018481" y="1947066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8" name="Oval 665"/>
              <p:cNvSpPr>
                <a:spLocks noChangeArrowheads="1"/>
              </p:cNvSpPr>
              <p:nvPr/>
            </p:nvSpPr>
            <p:spPr bwMode="auto">
              <a:xfrm flipH="1" flipV="1">
                <a:off x="5128664" y="194794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9" name="Oval 666"/>
              <p:cNvSpPr>
                <a:spLocks noChangeArrowheads="1"/>
              </p:cNvSpPr>
              <p:nvPr/>
            </p:nvSpPr>
            <p:spPr bwMode="auto">
              <a:xfrm flipH="1" flipV="1">
                <a:off x="5176691" y="1982287"/>
                <a:ext cx="64910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0" name="Oval 667"/>
              <p:cNvSpPr>
                <a:spLocks noChangeArrowheads="1"/>
              </p:cNvSpPr>
              <p:nvPr/>
            </p:nvSpPr>
            <p:spPr bwMode="auto">
              <a:xfrm flipH="1" flipV="1">
                <a:off x="5260152" y="198228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1" name="Oval 668"/>
              <p:cNvSpPr>
                <a:spLocks noChangeArrowheads="1"/>
              </p:cNvSpPr>
              <p:nvPr/>
            </p:nvSpPr>
            <p:spPr bwMode="auto">
              <a:xfrm flipH="1" flipV="1">
                <a:off x="5219337" y="194794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2" name="Oval 669"/>
              <p:cNvSpPr>
                <a:spLocks noChangeArrowheads="1"/>
              </p:cNvSpPr>
              <p:nvPr/>
            </p:nvSpPr>
            <p:spPr bwMode="auto">
              <a:xfrm flipH="1" flipV="1">
                <a:off x="5176191" y="191409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3" name="Oval 670"/>
              <p:cNvSpPr>
                <a:spLocks noChangeArrowheads="1"/>
              </p:cNvSpPr>
              <p:nvPr/>
            </p:nvSpPr>
            <p:spPr bwMode="auto">
              <a:xfrm flipH="1" flipV="1">
                <a:off x="5259653" y="1914092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4" name="Oval 671"/>
              <p:cNvSpPr>
                <a:spLocks noChangeArrowheads="1"/>
              </p:cNvSpPr>
              <p:nvPr/>
            </p:nvSpPr>
            <p:spPr bwMode="auto">
              <a:xfrm flipH="1" flipV="1">
                <a:off x="5305753" y="1947949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5" name="Oval 665"/>
              <p:cNvSpPr>
                <a:spLocks noChangeArrowheads="1"/>
              </p:cNvSpPr>
              <p:nvPr/>
            </p:nvSpPr>
            <p:spPr bwMode="auto">
              <a:xfrm flipH="1" flipV="1">
                <a:off x="4841392" y="170491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6" name="Oval 666"/>
              <p:cNvSpPr>
                <a:spLocks noChangeArrowheads="1"/>
              </p:cNvSpPr>
              <p:nvPr/>
            </p:nvSpPr>
            <p:spPr bwMode="auto">
              <a:xfrm flipH="1" flipV="1">
                <a:off x="4889419" y="1739248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7" name="Oval 667"/>
              <p:cNvSpPr>
                <a:spLocks noChangeArrowheads="1"/>
              </p:cNvSpPr>
              <p:nvPr/>
            </p:nvSpPr>
            <p:spPr bwMode="auto">
              <a:xfrm flipH="1" flipV="1">
                <a:off x="4972880" y="173924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8" name="Oval 668"/>
              <p:cNvSpPr>
                <a:spLocks noChangeArrowheads="1"/>
              </p:cNvSpPr>
              <p:nvPr/>
            </p:nvSpPr>
            <p:spPr bwMode="auto">
              <a:xfrm flipH="1" flipV="1">
                <a:off x="4932065" y="170491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9" name="Oval 669"/>
              <p:cNvSpPr>
                <a:spLocks noChangeArrowheads="1"/>
              </p:cNvSpPr>
              <p:nvPr/>
            </p:nvSpPr>
            <p:spPr bwMode="auto">
              <a:xfrm flipH="1" flipV="1">
                <a:off x="4888919" y="1671053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0" name="Oval 670"/>
              <p:cNvSpPr>
                <a:spLocks noChangeArrowheads="1"/>
              </p:cNvSpPr>
              <p:nvPr/>
            </p:nvSpPr>
            <p:spPr bwMode="auto">
              <a:xfrm flipH="1" flipV="1">
                <a:off x="4972381" y="1671053"/>
                <a:ext cx="66908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1" name="Oval 671"/>
              <p:cNvSpPr>
                <a:spLocks noChangeArrowheads="1"/>
              </p:cNvSpPr>
              <p:nvPr/>
            </p:nvSpPr>
            <p:spPr bwMode="auto">
              <a:xfrm flipH="1" flipV="1">
                <a:off x="5018481" y="1704910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2" name="Oval 665"/>
              <p:cNvSpPr>
                <a:spLocks noChangeArrowheads="1"/>
              </p:cNvSpPr>
              <p:nvPr/>
            </p:nvSpPr>
            <p:spPr bwMode="auto">
              <a:xfrm flipH="1" flipV="1">
                <a:off x="5128664" y="1704910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3" name="Oval 666"/>
              <p:cNvSpPr>
                <a:spLocks noChangeArrowheads="1"/>
              </p:cNvSpPr>
              <p:nvPr/>
            </p:nvSpPr>
            <p:spPr bwMode="auto">
              <a:xfrm flipH="1" flipV="1">
                <a:off x="5176691" y="1739248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4" name="Oval 667"/>
              <p:cNvSpPr>
                <a:spLocks noChangeArrowheads="1"/>
              </p:cNvSpPr>
              <p:nvPr/>
            </p:nvSpPr>
            <p:spPr bwMode="auto">
              <a:xfrm flipH="1" flipV="1">
                <a:off x="5260152" y="173924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5" name="Oval 668"/>
              <p:cNvSpPr>
                <a:spLocks noChangeArrowheads="1"/>
              </p:cNvSpPr>
              <p:nvPr/>
            </p:nvSpPr>
            <p:spPr bwMode="auto">
              <a:xfrm flipH="1" flipV="1">
                <a:off x="5219337" y="170491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6" name="Oval 669"/>
              <p:cNvSpPr>
                <a:spLocks noChangeArrowheads="1"/>
              </p:cNvSpPr>
              <p:nvPr/>
            </p:nvSpPr>
            <p:spPr bwMode="auto">
              <a:xfrm flipH="1" flipV="1">
                <a:off x="5176191" y="1671053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7" name="Oval 670"/>
              <p:cNvSpPr>
                <a:spLocks noChangeArrowheads="1"/>
              </p:cNvSpPr>
              <p:nvPr/>
            </p:nvSpPr>
            <p:spPr bwMode="auto">
              <a:xfrm flipH="1" flipV="1">
                <a:off x="5259653" y="1671053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8" name="Oval 671"/>
              <p:cNvSpPr>
                <a:spLocks noChangeArrowheads="1"/>
              </p:cNvSpPr>
              <p:nvPr/>
            </p:nvSpPr>
            <p:spPr bwMode="auto">
              <a:xfrm flipH="1" flipV="1">
                <a:off x="5305753" y="1704910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9" name="Oval 665"/>
              <p:cNvSpPr>
                <a:spLocks noChangeArrowheads="1"/>
              </p:cNvSpPr>
              <p:nvPr/>
            </p:nvSpPr>
            <p:spPr bwMode="auto">
              <a:xfrm flipH="1" flipV="1">
                <a:off x="4707351" y="182347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0" name="Oval 666"/>
              <p:cNvSpPr>
                <a:spLocks noChangeArrowheads="1"/>
              </p:cNvSpPr>
              <p:nvPr/>
            </p:nvSpPr>
            <p:spPr bwMode="auto">
              <a:xfrm flipH="1" flipV="1">
                <a:off x="4755378" y="185781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1" name="Oval 667"/>
              <p:cNvSpPr>
                <a:spLocks noChangeArrowheads="1"/>
              </p:cNvSpPr>
              <p:nvPr/>
            </p:nvSpPr>
            <p:spPr bwMode="auto">
              <a:xfrm flipH="1" flipV="1">
                <a:off x="4838839" y="185781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2" name="Oval 668"/>
              <p:cNvSpPr>
                <a:spLocks noChangeArrowheads="1"/>
              </p:cNvSpPr>
              <p:nvPr/>
            </p:nvSpPr>
            <p:spPr bwMode="auto">
              <a:xfrm flipH="1" flipV="1">
                <a:off x="4798024" y="182347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3" name="Oval 669"/>
              <p:cNvSpPr>
                <a:spLocks noChangeArrowheads="1"/>
              </p:cNvSpPr>
              <p:nvPr/>
            </p:nvSpPr>
            <p:spPr bwMode="auto">
              <a:xfrm flipH="1" flipV="1">
                <a:off x="4754878" y="178961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4" name="Oval 670"/>
              <p:cNvSpPr>
                <a:spLocks noChangeArrowheads="1"/>
              </p:cNvSpPr>
              <p:nvPr/>
            </p:nvSpPr>
            <p:spPr bwMode="auto">
              <a:xfrm flipH="1" flipV="1">
                <a:off x="4838340" y="178961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5" name="Oval 671"/>
              <p:cNvSpPr>
                <a:spLocks noChangeArrowheads="1"/>
              </p:cNvSpPr>
              <p:nvPr/>
            </p:nvSpPr>
            <p:spPr bwMode="auto">
              <a:xfrm flipH="1" flipV="1">
                <a:off x="4884440" y="1823474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6" name="Oval 665"/>
              <p:cNvSpPr>
                <a:spLocks noChangeArrowheads="1"/>
              </p:cNvSpPr>
              <p:nvPr/>
            </p:nvSpPr>
            <p:spPr bwMode="auto">
              <a:xfrm flipH="1" flipV="1">
                <a:off x="4980116" y="182347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7" name="Oval 666"/>
              <p:cNvSpPr>
                <a:spLocks noChangeArrowheads="1"/>
              </p:cNvSpPr>
              <p:nvPr/>
            </p:nvSpPr>
            <p:spPr bwMode="auto">
              <a:xfrm flipH="1" flipV="1">
                <a:off x="5028143" y="185781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8" name="Oval 667"/>
              <p:cNvSpPr>
                <a:spLocks noChangeArrowheads="1"/>
              </p:cNvSpPr>
              <p:nvPr/>
            </p:nvSpPr>
            <p:spPr bwMode="auto">
              <a:xfrm flipH="1" flipV="1">
                <a:off x="5111604" y="185781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9" name="Oval 668"/>
              <p:cNvSpPr>
                <a:spLocks noChangeArrowheads="1"/>
              </p:cNvSpPr>
              <p:nvPr/>
            </p:nvSpPr>
            <p:spPr bwMode="auto">
              <a:xfrm flipH="1" flipV="1">
                <a:off x="5070789" y="182347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0" name="Oval 669"/>
              <p:cNvSpPr>
                <a:spLocks noChangeArrowheads="1"/>
              </p:cNvSpPr>
              <p:nvPr/>
            </p:nvSpPr>
            <p:spPr bwMode="auto">
              <a:xfrm flipH="1" flipV="1">
                <a:off x="5027643" y="1789617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1" name="Oval 670"/>
              <p:cNvSpPr>
                <a:spLocks noChangeArrowheads="1"/>
              </p:cNvSpPr>
              <p:nvPr/>
            </p:nvSpPr>
            <p:spPr bwMode="auto">
              <a:xfrm flipH="1" flipV="1">
                <a:off x="5111105" y="178961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2" name="Oval 671"/>
              <p:cNvSpPr>
                <a:spLocks noChangeArrowheads="1"/>
              </p:cNvSpPr>
              <p:nvPr/>
            </p:nvSpPr>
            <p:spPr bwMode="auto">
              <a:xfrm flipH="1" flipV="1">
                <a:off x="5157205" y="1823474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3" name="Oval 665"/>
              <p:cNvSpPr>
                <a:spLocks noChangeArrowheads="1"/>
              </p:cNvSpPr>
              <p:nvPr/>
            </p:nvSpPr>
            <p:spPr bwMode="auto">
              <a:xfrm flipH="1" flipV="1">
                <a:off x="5252880" y="1823474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4" name="Oval 666"/>
              <p:cNvSpPr>
                <a:spLocks noChangeArrowheads="1"/>
              </p:cNvSpPr>
              <p:nvPr/>
            </p:nvSpPr>
            <p:spPr bwMode="auto">
              <a:xfrm flipH="1" flipV="1">
                <a:off x="5300907" y="185781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5" name="Oval 667"/>
              <p:cNvSpPr>
                <a:spLocks noChangeArrowheads="1"/>
              </p:cNvSpPr>
              <p:nvPr/>
            </p:nvSpPr>
            <p:spPr bwMode="auto">
              <a:xfrm flipH="1" flipV="1">
                <a:off x="5384368" y="185781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6" name="Oval 668"/>
              <p:cNvSpPr>
                <a:spLocks noChangeArrowheads="1"/>
              </p:cNvSpPr>
              <p:nvPr/>
            </p:nvSpPr>
            <p:spPr bwMode="auto">
              <a:xfrm flipH="1" flipV="1">
                <a:off x="5343553" y="182347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7" name="Oval 669"/>
              <p:cNvSpPr>
                <a:spLocks noChangeArrowheads="1"/>
              </p:cNvSpPr>
              <p:nvPr/>
            </p:nvSpPr>
            <p:spPr bwMode="auto">
              <a:xfrm flipH="1" flipV="1">
                <a:off x="5300407" y="178961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8" name="Oval 670"/>
              <p:cNvSpPr>
                <a:spLocks noChangeArrowheads="1"/>
              </p:cNvSpPr>
              <p:nvPr/>
            </p:nvSpPr>
            <p:spPr bwMode="auto">
              <a:xfrm flipH="1" flipV="1">
                <a:off x="5383869" y="178961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9" name="Oval 671"/>
              <p:cNvSpPr>
                <a:spLocks noChangeArrowheads="1"/>
              </p:cNvSpPr>
              <p:nvPr/>
            </p:nvSpPr>
            <p:spPr bwMode="auto">
              <a:xfrm flipH="1" flipV="1">
                <a:off x="5429969" y="1823474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06" name="Group 2005"/>
            <p:cNvGrpSpPr/>
            <p:nvPr/>
          </p:nvGrpSpPr>
          <p:grpSpPr>
            <a:xfrm flipH="1">
              <a:off x="7387309" y="1676054"/>
              <a:ext cx="331765" cy="425439"/>
              <a:chOff x="4513403" y="2120831"/>
              <a:chExt cx="331765" cy="425439"/>
            </a:xfrm>
          </p:grpSpPr>
          <p:cxnSp>
            <p:nvCxnSpPr>
              <p:cNvPr id="2007" name="Straight Connector 2006"/>
              <p:cNvCxnSpPr/>
              <p:nvPr/>
            </p:nvCxnSpPr>
            <p:spPr>
              <a:xfrm>
                <a:off x="4536195" y="2332663"/>
                <a:ext cx="136163" cy="0"/>
              </a:xfrm>
              <a:prstGeom prst="line">
                <a:avLst/>
              </a:prstGeom>
              <a:ln w="12700">
                <a:solidFill>
                  <a:srgbClr val="00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8" name="Group 2007"/>
              <p:cNvGrpSpPr/>
              <p:nvPr/>
            </p:nvGrpSpPr>
            <p:grpSpPr>
              <a:xfrm>
                <a:off x="4513403" y="2356692"/>
                <a:ext cx="330486" cy="189578"/>
                <a:chOff x="4513403" y="2356692"/>
                <a:chExt cx="330486" cy="189578"/>
              </a:xfrm>
            </p:grpSpPr>
            <p:sp>
              <p:nvSpPr>
                <p:cNvPr id="2023" name="Oval 665"/>
                <p:cNvSpPr>
                  <a:spLocks noChangeArrowheads="1"/>
                </p:cNvSpPr>
                <p:nvPr/>
              </p:nvSpPr>
              <p:spPr bwMode="auto">
                <a:xfrm>
                  <a:off x="4773329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4" name="Oval 666"/>
                <p:cNvSpPr>
                  <a:spLocks noChangeArrowheads="1"/>
                </p:cNvSpPr>
                <p:nvPr/>
              </p:nvSpPr>
              <p:spPr bwMode="auto">
                <a:xfrm>
                  <a:off x="4726301" y="247751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5" name="Oval 667"/>
                <p:cNvSpPr>
                  <a:spLocks noChangeArrowheads="1"/>
                </p:cNvSpPr>
                <p:nvPr/>
              </p:nvSpPr>
              <p:spPr bwMode="auto">
                <a:xfrm>
                  <a:off x="4641841" y="247751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6" name="Oval 668"/>
                <p:cNvSpPr>
                  <a:spLocks noChangeArrowheads="1"/>
                </p:cNvSpPr>
                <p:nvPr/>
              </p:nvSpPr>
              <p:spPr bwMode="auto">
                <a:xfrm>
                  <a:off x="4682656" y="25118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7" name="Oval 671"/>
                <p:cNvSpPr>
                  <a:spLocks noChangeArrowheads="1"/>
                </p:cNvSpPr>
                <p:nvPr/>
              </p:nvSpPr>
              <p:spPr bwMode="auto">
                <a:xfrm>
                  <a:off x="4597238" y="25118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028" name="Straight Connector 2027"/>
                <p:cNvCxnSpPr/>
                <p:nvPr/>
              </p:nvCxnSpPr>
              <p:spPr>
                <a:xfrm flipH="1">
                  <a:off x="4563737" y="2541746"/>
                  <a:ext cx="28015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903" y="2424887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3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7364" y="242488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3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6549" y="239054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3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3403" y="2356692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3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6865" y="2356692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3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2965" y="2390549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009" name="Group 2008"/>
              <p:cNvGrpSpPr/>
              <p:nvPr/>
            </p:nvGrpSpPr>
            <p:grpSpPr>
              <a:xfrm>
                <a:off x="4515787" y="2120831"/>
                <a:ext cx="329381" cy="191577"/>
                <a:chOff x="4515787" y="2120831"/>
                <a:chExt cx="329381" cy="191577"/>
              </a:xfrm>
            </p:grpSpPr>
            <p:sp>
              <p:nvSpPr>
                <p:cNvPr id="2011" name="Oval 665"/>
                <p:cNvSpPr>
                  <a:spLocks noChangeArrowheads="1"/>
                </p:cNvSpPr>
                <p:nvPr/>
              </p:nvSpPr>
              <p:spPr bwMode="auto">
                <a:xfrm flipV="1">
                  <a:off x="4774608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12" name="Oval 666"/>
                <p:cNvSpPr>
                  <a:spLocks noChangeArrowheads="1"/>
                </p:cNvSpPr>
                <p:nvPr/>
              </p:nvSpPr>
              <p:spPr bwMode="auto">
                <a:xfrm flipV="1">
                  <a:off x="4727580" y="2155169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13" name="Oval 667"/>
                <p:cNvSpPr>
                  <a:spLocks noChangeArrowheads="1"/>
                </p:cNvSpPr>
                <p:nvPr/>
              </p:nvSpPr>
              <p:spPr bwMode="auto">
                <a:xfrm flipV="1">
                  <a:off x="4643120" y="2155169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14" name="Oval 668"/>
                <p:cNvSpPr>
                  <a:spLocks noChangeArrowheads="1"/>
                </p:cNvSpPr>
                <p:nvPr/>
              </p:nvSpPr>
              <p:spPr bwMode="auto">
                <a:xfrm flipV="1">
                  <a:off x="4683935" y="2120831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15" name="Oval 671"/>
                <p:cNvSpPr>
                  <a:spLocks noChangeArrowheads="1"/>
                </p:cNvSpPr>
                <p:nvPr/>
              </p:nvSpPr>
              <p:spPr bwMode="auto">
                <a:xfrm flipV="1">
                  <a:off x="4598517" y="2120831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016" name="Straight Connector 2015"/>
                <p:cNvCxnSpPr/>
                <p:nvPr/>
              </p:nvCxnSpPr>
              <p:spPr>
                <a:xfrm flipH="1">
                  <a:off x="4555475" y="2125355"/>
                  <a:ext cx="289693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6287" y="2277995"/>
                  <a:ext cx="64910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1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748" y="2277995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1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558933" y="2243657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15787" y="2209800"/>
                  <a:ext cx="65909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599249" y="2209800"/>
                  <a:ext cx="66908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645349" y="2243657"/>
                  <a:ext cx="64911" cy="34413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>
                      <a:alpha val="30196"/>
                    </a:srgb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010" name="Straight Connector 2009"/>
              <p:cNvCxnSpPr/>
              <p:nvPr/>
            </p:nvCxnSpPr>
            <p:spPr>
              <a:xfrm>
                <a:off x="4519875" y="2197161"/>
                <a:ext cx="0" cy="28714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35" name="Hexagon 2034"/>
            <p:cNvSpPr/>
            <p:nvPr/>
          </p:nvSpPr>
          <p:spPr>
            <a:xfrm>
              <a:off x="6667882" y="1689688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8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36" name="Oval 665"/>
            <p:cNvSpPr>
              <a:spLocks noChangeArrowheads="1"/>
            </p:cNvSpPr>
            <p:nvPr/>
          </p:nvSpPr>
          <p:spPr bwMode="auto">
            <a:xfrm flipH="1" flipV="1">
              <a:off x="6847340" y="1992069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7" name="Oval 666"/>
            <p:cNvSpPr>
              <a:spLocks noChangeArrowheads="1"/>
            </p:cNvSpPr>
            <p:nvPr/>
          </p:nvSpPr>
          <p:spPr bwMode="auto">
            <a:xfrm flipH="1" flipV="1">
              <a:off x="6895367" y="2026407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8" name="Oval 667"/>
            <p:cNvSpPr>
              <a:spLocks noChangeArrowheads="1"/>
            </p:cNvSpPr>
            <p:nvPr/>
          </p:nvSpPr>
          <p:spPr bwMode="auto">
            <a:xfrm flipH="1" flipV="1">
              <a:off x="6978828" y="202640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9" name="Oval 668"/>
            <p:cNvSpPr>
              <a:spLocks noChangeArrowheads="1"/>
            </p:cNvSpPr>
            <p:nvPr/>
          </p:nvSpPr>
          <p:spPr bwMode="auto">
            <a:xfrm flipH="1" flipV="1">
              <a:off x="6938013" y="1992069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0" name="Oval 669"/>
            <p:cNvSpPr>
              <a:spLocks noChangeArrowheads="1"/>
            </p:cNvSpPr>
            <p:nvPr/>
          </p:nvSpPr>
          <p:spPr bwMode="auto">
            <a:xfrm flipH="1" flipV="1">
              <a:off x="6894867" y="195821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1" name="Oval 670"/>
            <p:cNvSpPr>
              <a:spLocks noChangeArrowheads="1"/>
            </p:cNvSpPr>
            <p:nvPr/>
          </p:nvSpPr>
          <p:spPr bwMode="auto">
            <a:xfrm flipH="1" flipV="1">
              <a:off x="6978329" y="1958212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2" name="Oval 671"/>
            <p:cNvSpPr>
              <a:spLocks noChangeArrowheads="1"/>
            </p:cNvSpPr>
            <p:nvPr/>
          </p:nvSpPr>
          <p:spPr bwMode="auto">
            <a:xfrm flipH="1" flipV="1">
              <a:off x="7024429" y="1992069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3" name="Oval 665"/>
            <p:cNvSpPr>
              <a:spLocks noChangeArrowheads="1"/>
            </p:cNvSpPr>
            <p:nvPr/>
          </p:nvSpPr>
          <p:spPr bwMode="auto">
            <a:xfrm flipH="1" flipV="1">
              <a:off x="7134612" y="199295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4" name="Oval 666"/>
            <p:cNvSpPr>
              <a:spLocks noChangeArrowheads="1"/>
            </p:cNvSpPr>
            <p:nvPr/>
          </p:nvSpPr>
          <p:spPr bwMode="auto">
            <a:xfrm flipH="1" flipV="1">
              <a:off x="7182639" y="2027290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5" name="Oval 667"/>
            <p:cNvSpPr>
              <a:spLocks noChangeArrowheads="1"/>
            </p:cNvSpPr>
            <p:nvPr/>
          </p:nvSpPr>
          <p:spPr bwMode="auto">
            <a:xfrm flipH="1" flipV="1">
              <a:off x="7266100" y="202729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6" name="Oval 668"/>
            <p:cNvSpPr>
              <a:spLocks noChangeArrowheads="1"/>
            </p:cNvSpPr>
            <p:nvPr/>
          </p:nvSpPr>
          <p:spPr bwMode="auto">
            <a:xfrm flipH="1" flipV="1">
              <a:off x="7225285" y="1992952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7" name="Oval 669"/>
            <p:cNvSpPr>
              <a:spLocks noChangeArrowheads="1"/>
            </p:cNvSpPr>
            <p:nvPr/>
          </p:nvSpPr>
          <p:spPr bwMode="auto">
            <a:xfrm flipH="1" flipV="1">
              <a:off x="7182139" y="1959095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8" name="Oval 670"/>
            <p:cNvSpPr>
              <a:spLocks noChangeArrowheads="1"/>
            </p:cNvSpPr>
            <p:nvPr/>
          </p:nvSpPr>
          <p:spPr bwMode="auto">
            <a:xfrm flipH="1" flipV="1">
              <a:off x="7265601" y="1959095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9" name="Oval 671"/>
            <p:cNvSpPr>
              <a:spLocks noChangeArrowheads="1"/>
            </p:cNvSpPr>
            <p:nvPr/>
          </p:nvSpPr>
          <p:spPr bwMode="auto">
            <a:xfrm flipH="1" flipV="1">
              <a:off x="7311701" y="1992952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0" name="Oval 665"/>
            <p:cNvSpPr>
              <a:spLocks noChangeArrowheads="1"/>
            </p:cNvSpPr>
            <p:nvPr/>
          </p:nvSpPr>
          <p:spPr bwMode="auto">
            <a:xfrm flipH="1" flipV="1">
              <a:off x="6847340" y="1749913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1" name="Oval 666"/>
            <p:cNvSpPr>
              <a:spLocks noChangeArrowheads="1"/>
            </p:cNvSpPr>
            <p:nvPr/>
          </p:nvSpPr>
          <p:spPr bwMode="auto">
            <a:xfrm flipH="1" flipV="1">
              <a:off x="6895367" y="1784251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2" name="Oval 667"/>
            <p:cNvSpPr>
              <a:spLocks noChangeArrowheads="1"/>
            </p:cNvSpPr>
            <p:nvPr/>
          </p:nvSpPr>
          <p:spPr bwMode="auto">
            <a:xfrm flipH="1" flipV="1">
              <a:off x="6978828" y="1784251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3" name="Oval 668"/>
            <p:cNvSpPr>
              <a:spLocks noChangeArrowheads="1"/>
            </p:cNvSpPr>
            <p:nvPr/>
          </p:nvSpPr>
          <p:spPr bwMode="auto">
            <a:xfrm flipH="1" flipV="1">
              <a:off x="6938013" y="1749913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4" name="Oval 669"/>
            <p:cNvSpPr>
              <a:spLocks noChangeArrowheads="1"/>
            </p:cNvSpPr>
            <p:nvPr/>
          </p:nvSpPr>
          <p:spPr bwMode="auto">
            <a:xfrm flipH="1" flipV="1">
              <a:off x="6894867" y="1716056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5" name="Oval 670"/>
            <p:cNvSpPr>
              <a:spLocks noChangeArrowheads="1"/>
            </p:cNvSpPr>
            <p:nvPr/>
          </p:nvSpPr>
          <p:spPr bwMode="auto">
            <a:xfrm flipH="1" flipV="1">
              <a:off x="6978329" y="1716056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6" name="Oval 671"/>
            <p:cNvSpPr>
              <a:spLocks noChangeArrowheads="1"/>
            </p:cNvSpPr>
            <p:nvPr/>
          </p:nvSpPr>
          <p:spPr bwMode="auto">
            <a:xfrm flipH="1" flipV="1">
              <a:off x="7024429" y="1749913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7" name="Oval 665"/>
            <p:cNvSpPr>
              <a:spLocks noChangeArrowheads="1"/>
            </p:cNvSpPr>
            <p:nvPr/>
          </p:nvSpPr>
          <p:spPr bwMode="auto">
            <a:xfrm flipH="1" flipV="1">
              <a:off x="7134612" y="1749913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8" name="Oval 666"/>
            <p:cNvSpPr>
              <a:spLocks noChangeArrowheads="1"/>
            </p:cNvSpPr>
            <p:nvPr/>
          </p:nvSpPr>
          <p:spPr bwMode="auto">
            <a:xfrm flipH="1" flipV="1">
              <a:off x="7182639" y="1784251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9" name="Oval 667"/>
            <p:cNvSpPr>
              <a:spLocks noChangeArrowheads="1"/>
            </p:cNvSpPr>
            <p:nvPr/>
          </p:nvSpPr>
          <p:spPr bwMode="auto">
            <a:xfrm flipH="1" flipV="1">
              <a:off x="7266100" y="1784251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0" name="Oval 668"/>
            <p:cNvSpPr>
              <a:spLocks noChangeArrowheads="1"/>
            </p:cNvSpPr>
            <p:nvPr/>
          </p:nvSpPr>
          <p:spPr bwMode="auto">
            <a:xfrm flipH="1" flipV="1">
              <a:off x="7225285" y="1749913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1" name="Oval 669"/>
            <p:cNvSpPr>
              <a:spLocks noChangeArrowheads="1"/>
            </p:cNvSpPr>
            <p:nvPr/>
          </p:nvSpPr>
          <p:spPr bwMode="auto">
            <a:xfrm flipH="1" flipV="1">
              <a:off x="7182139" y="1716056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2" name="Oval 670"/>
            <p:cNvSpPr>
              <a:spLocks noChangeArrowheads="1"/>
            </p:cNvSpPr>
            <p:nvPr/>
          </p:nvSpPr>
          <p:spPr bwMode="auto">
            <a:xfrm flipH="1" flipV="1">
              <a:off x="7265601" y="1716056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3" name="Oval 671"/>
            <p:cNvSpPr>
              <a:spLocks noChangeArrowheads="1"/>
            </p:cNvSpPr>
            <p:nvPr/>
          </p:nvSpPr>
          <p:spPr bwMode="auto">
            <a:xfrm flipH="1" flipV="1">
              <a:off x="7311701" y="1749913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4" name="Oval 665"/>
            <p:cNvSpPr>
              <a:spLocks noChangeArrowheads="1"/>
            </p:cNvSpPr>
            <p:nvPr/>
          </p:nvSpPr>
          <p:spPr bwMode="auto">
            <a:xfrm flipH="1" flipV="1">
              <a:off x="6713299" y="1868477"/>
              <a:ext cx="65909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5" name="Oval 666"/>
            <p:cNvSpPr>
              <a:spLocks noChangeArrowheads="1"/>
            </p:cNvSpPr>
            <p:nvPr/>
          </p:nvSpPr>
          <p:spPr bwMode="auto">
            <a:xfrm flipH="1" flipV="1">
              <a:off x="6761326" y="1902815"/>
              <a:ext cx="64910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6" name="Oval 667"/>
            <p:cNvSpPr>
              <a:spLocks noChangeArrowheads="1"/>
            </p:cNvSpPr>
            <p:nvPr/>
          </p:nvSpPr>
          <p:spPr bwMode="auto">
            <a:xfrm flipH="1" flipV="1">
              <a:off x="6844787" y="190281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7" name="Oval 668"/>
            <p:cNvSpPr>
              <a:spLocks noChangeArrowheads="1"/>
            </p:cNvSpPr>
            <p:nvPr/>
          </p:nvSpPr>
          <p:spPr bwMode="auto">
            <a:xfrm flipH="1" flipV="1">
              <a:off x="6803972" y="186847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8" name="Oval 669"/>
            <p:cNvSpPr>
              <a:spLocks noChangeArrowheads="1"/>
            </p:cNvSpPr>
            <p:nvPr/>
          </p:nvSpPr>
          <p:spPr bwMode="auto">
            <a:xfrm flipH="1" flipV="1">
              <a:off x="6760826" y="183462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9" name="Oval 670"/>
            <p:cNvSpPr>
              <a:spLocks noChangeArrowheads="1"/>
            </p:cNvSpPr>
            <p:nvPr/>
          </p:nvSpPr>
          <p:spPr bwMode="auto">
            <a:xfrm flipH="1" flipV="1">
              <a:off x="6844288" y="1834620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0" name="Oval 671"/>
            <p:cNvSpPr>
              <a:spLocks noChangeArrowheads="1"/>
            </p:cNvSpPr>
            <p:nvPr/>
          </p:nvSpPr>
          <p:spPr bwMode="auto">
            <a:xfrm flipH="1" flipV="1">
              <a:off x="6890388" y="1868477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1" name="Oval 665"/>
            <p:cNvSpPr>
              <a:spLocks noChangeArrowheads="1"/>
            </p:cNvSpPr>
            <p:nvPr/>
          </p:nvSpPr>
          <p:spPr bwMode="auto">
            <a:xfrm flipH="1" flipV="1">
              <a:off x="6986064" y="186847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2" name="Oval 666"/>
            <p:cNvSpPr>
              <a:spLocks noChangeArrowheads="1"/>
            </p:cNvSpPr>
            <p:nvPr/>
          </p:nvSpPr>
          <p:spPr bwMode="auto">
            <a:xfrm flipH="1" flipV="1">
              <a:off x="7034091" y="1902815"/>
              <a:ext cx="64910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3" name="Oval 667"/>
            <p:cNvSpPr>
              <a:spLocks noChangeArrowheads="1"/>
            </p:cNvSpPr>
            <p:nvPr/>
          </p:nvSpPr>
          <p:spPr bwMode="auto">
            <a:xfrm flipH="1" flipV="1">
              <a:off x="7117552" y="190281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4" name="Oval 668"/>
            <p:cNvSpPr>
              <a:spLocks noChangeArrowheads="1"/>
            </p:cNvSpPr>
            <p:nvPr/>
          </p:nvSpPr>
          <p:spPr bwMode="auto">
            <a:xfrm flipH="1" flipV="1">
              <a:off x="7076737" y="186847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5" name="Oval 669"/>
            <p:cNvSpPr>
              <a:spLocks noChangeArrowheads="1"/>
            </p:cNvSpPr>
            <p:nvPr/>
          </p:nvSpPr>
          <p:spPr bwMode="auto">
            <a:xfrm flipH="1" flipV="1">
              <a:off x="7033591" y="183462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6" name="Oval 670"/>
            <p:cNvSpPr>
              <a:spLocks noChangeArrowheads="1"/>
            </p:cNvSpPr>
            <p:nvPr/>
          </p:nvSpPr>
          <p:spPr bwMode="auto">
            <a:xfrm flipH="1" flipV="1">
              <a:off x="7117053" y="1834620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7" name="Oval 671"/>
            <p:cNvSpPr>
              <a:spLocks noChangeArrowheads="1"/>
            </p:cNvSpPr>
            <p:nvPr/>
          </p:nvSpPr>
          <p:spPr bwMode="auto">
            <a:xfrm flipH="1" flipV="1">
              <a:off x="7163153" y="1868477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8" name="Oval 665"/>
            <p:cNvSpPr>
              <a:spLocks noChangeArrowheads="1"/>
            </p:cNvSpPr>
            <p:nvPr/>
          </p:nvSpPr>
          <p:spPr bwMode="auto">
            <a:xfrm flipH="1" flipV="1">
              <a:off x="7258828" y="186847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9" name="Oval 666"/>
            <p:cNvSpPr>
              <a:spLocks noChangeArrowheads="1"/>
            </p:cNvSpPr>
            <p:nvPr/>
          </p:nvSpPr>
          <p:spPr bwMode="auto">
            <a:xfrm flipH="1" flipV="1">
              <a:off x="7306855" y="1902815"/>
              <a:ext cx="64910" cy="3441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0" name="Oval 667"/>
            <p:cNvSpPr>
              <a:spLocks noChangeArrowheads="1"/>
            </p:cNvSpPr>
            <p:nvPr/>
          </p:nvSpPr>
          <p:spPr bwMode="auto">
            <a:xfrm flipH="1" flipV="1">
              <a:off x="7390316" y="1902815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1" name="Oval 668"/>
            <p:cNvSpPr>
              <a:spLocks noChangeArrowheads="1"/>
            </p:cNvSpPr>
            <p:nvPr/>
          </p:nvSpPr>
          <p:spPr bwMode="auto">
            <a:xfrm flipH="1" flipV="1">
              <a:off x="7349501" y="1868477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2" name="Oval 669"/>
            <p:cNvSpPr>
              <a:spLocks noChangeArrowheads="1"/>
            </p:cNvSpPr>
            <p:nvPr/>
          </p:nvSpPr>
          <p:spPr bwMode="auto">
            <a:xfrm flipH="1" flipV="1">
              <a:off x="7306355" y="1834620"/>
              <a:ext cx="65909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3" name="Oval 670"/>
            <p:cNvSpPr>
              <a:spLocks noChangeArrowheads="1"/>
            </p:cNvSpPr>
            <p:nvPr/>
          </p:nvSpPr>
          <p:spPr bwMode="auto">
            <a:xfrm flipH="1" flipV="1">
              <a:off x="7389817" y="1834620"/>
              <a:ext cx="66908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4" name="Oval 671"/>
            <p:cNvSpPr>
              <a:spLocks noChangeArrowheads="1"/>
            </p:cNvSpPr>
            <p:nvPr/>
          </p:nvSpPr>
          <p:spPr bwMode="auto">
            <a:xfrm flipH="1" flipV="1">
              <a:off x="7435917" y="1868477"/>
              <a:ext cx="64911" cy="3441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85" name="Straight Connector 2084"/>
            <p:cNvCxnSpPr>
              <a:stCxn id="1909" idx="4"/>
            </p:cNvCxnSpPr>
            <p:nvPr/>
          </p:nvCxnSpPr>
          <p:spPr>
            <a:xfrm flipV="1">
              <a:off x="5417205" y="1493581"/>
              <a:ext cx="582054" cy="53279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/>
            <p:cNvCxnSpPr>
              <a:stCxn id="1943" idx="4"/>
              <a:endCxn id="2216" idx="0"/>
            </p:cNvCxnSpPr>
            <p:nvPr/>
          </p:nvCxnSpPr>
          <p:spPr>
            <a:xfrm flipV="1">
              <a:off x="5493893" y="1272498"/>
              <a:ext cx="1393085" cy="59506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/>
            <p:cNvCxnSpPr>
              <a:stCxn id="1909" idx="4"/>
              <a:endCxn id="2196" idx="0"/>
            </p:cNvCxnSpPr>
            <p:nvPr/>
          </p:nvCxnSpPr>
          <p:spPr>
            <a:xfrm flipV="1">
              <a:off x="5417205" y="1362635"/>
              <a:ext cx="1850271" cy="66374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/>
            <p:cNvCxnSpPr>
              <a:stCxn id="1943" idx="4"/>
              <a:endCxn id="2213" idx="0"/>
            </p:cNvCxnSpPr>
            <p:nvPr/>
          </p:nvCxnSpPr>
          <p:spPr>
            <a:xfrm flipV="1">
              <a:off x="5493893" y="1119596"/>
              <a:ext cx="1859500" cy="74797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/>
            <p:cNvCxnSpPr>
              <a:stCxn id="1909" idx="4"/>
              <a:endCxn id="2189" idx="0"/>
            </p:cNvCxnSpPr>
            <p:nvPr/>
          </p:nvCxnSpPr>
          <p:spPr>
            <a:xfrm flipV="1">
              <a:off x="5417205" y="1361752"/>
              <a:ext cx="1562999" cy="66462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/>
            <p:cNvCxnSpPr>
              <a:stCxn id="1922" idx="4"/>
            </p:cNvCxnSpPr>
            <p:nvPr/>
          </p:nvCxnSpPr>
          <p:spPr>
            <a:xfrm flipV="1">
              <a:off x="5369677" y="1493581"/>
              <a:ext cx="383956" cy="25542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/>
            <p:cNvCxnSpPr>
              <a:stCxn id="1903" idx="4"/>
            </p:cNvCxnSpPr>
            <p:nvPr/>
          </p:nvCxnSpPr>
          <p:spPr>
            <a:xfrm flipV="1">
              <a:off x="5213893" y="1509240"/>
              <a:ext cx="692233" cy="51625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Straight Connector 2091"/>
            <p:cNvCxnSpPr>
              <a:stCxn id="1943" idx="4"/>
            </p:cNvCxnSpPr>
            <p:nvPr/>
          </p:nvCxnSpPr>
          <p:spPr>
            <a:xfrm flipV="1">
              <a:off x="5493893" y="1493581"/>
              <a:ext cx="336946" cy="37398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Straight Connector 2092"/>
            <p:cNvCxnSpPr>
              <a:stCxn id="1943" idx="4"/>
            </p:cNvCxnSpPr>
            <p:nvPr/>
          </p:nvCxnSpPr>
          <p:spPr>
            <a:xfrm flipH="1" flipV="1">
              <a:off x="5051947" y="1562692"/>
              <a:ext cx="441946" cy="30487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4" name="Straight Connector 2093"/>
            <p:cNvCxnSpPr>
              <a:stCxn id="1903" idx="4"/>
            </p:cNvCxnSpPr>
            <p:nvPr/>
          </p:nvCxnSpPr>
          <p:spPr>
            <a:xfrm flipH="1" flipV="1">
              <a:off x="4844093" y="1562692"/>
              <a:ext cx="369800" cy="46280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/>
            <p:cNvCxnSpPr>
              <a:stCxn id="1940" idx="4"/>
              <a:endCxn id="2189" idx="0"/>
            </p:cNvCxnSpPr>
            <p:nvPr/>
          </p:nvCxnSpPr>
          <p:spPr>
            <a:xfrm flipV="1">
              <a:off x="5268656" y="1361752"/>
              <a:ext cx="1711548" cy="471958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6" name="Straight Connector 2095"/>
            <p:cNvCxnSpPr>
              <a:stCxn id="1943" idx="4"/>
              <a:endCxn id="2139" idx="0"/>
            </p:cNvCxnSpPr>
            <p:nvPr/>
          </p:nvCxnSpPr>
          <p:spPr>
            <a:xfrm flipH="1" flipV="1">
              <a:off x="5126566" y="1324875"/>
              <a:ext cx="367327" cy="542692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/>
            <p:cNvCxnSpPr>
              <a:stCxn id="1935" idx="4"/>
              <a:endCxn id="2169" idx="0"/>
            </p:cNvCxnSpPr>
            <p:nvPr/>
          </p:nvCxnSpPr>
          <p:spPr>
            <a:xfrm flipH="1" flipV="1">
              <a:off x="5121588" y="1235140"/>
              <a:ext cx="3366" cy="63242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/>
            <p:cNvCxnSpPr>
              <a:stCxn id="1935" idx="4"/>
              <a:endCxn id="2157" idx="0"/>
            </p:cNvCxnSpPr>
            <p:nvPr/>
          </p:nvCxnSpPr>
          <p:spPr>
            <a:xfrm flipV="1">
              <a:off x="5124954" y="1150914"/>
              <a:ext cx="288885" cy="71665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/>
            <p:cNvCxnSpPr>
              <a:stCxn id="1935" idx="4"/>
              <a:endCxn id="2183" idx="0"/>
            </p:cNvCxnSpPr>
            <p:nvPr/>
          </p:nvCxnSpPr>
          <p:spPr>
            <a:xfrm flipV="1">
              <a:off x="5124954" y="1235140"/>
              <a:ext cx="542163" cy="63242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/>
            <p:cNvCxnSpPr>
              <a:stCxn id="1935" idx="4"/>
              <a:endCxn id="2147" idx="0"/>
            </p:cNvCxnSpPr>
            <p:nvPr/>
          </p:nvCxnSpPr>
          <p:spPr>
            <a:xfrm flipV="1">
              <a:off x="5124954" y="1325758"/>
              <a:ext cx="372846" cy="54180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/>
            <p:cNvCxnSpPr>
              <a:stCxn id="1909" idx="4"/>
              <a:endCxn id="2139" idx="0"/>
            </p:cNvCxnSpPr>
            <p:nvPr/>
          </p:nvCxnSpPr>
          <p:spPr>
            <a:xfrm flipH="1" flipV="1">
              <a:off x="5126566" y="1324875"/>
              <a:ext cx="290639" cy="70150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/>
            <p:cNvCxnSpPr>
              <a:stCxn id="1922" idx="4"/>
              <a:endCxn id="2150" idx="0"/>
            </p:cNvCxnSpPr>
            <p:nvPr/>
          </p:nvCxnSpPr>
          <p:spPr>
            <a:xfrm flipH="1" flipV="1">
              <a:off x="5126567" y="1150914"/>
              <a:ext cx="243110" cy="59808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/>
            <p:cNvCxnSpPr>
              <a:stCxn id="1922" idx="4"/>
              <a:endCxn id="2183" idx="0"/>
            </p:cNvCxnSpPr>
            <p:nvPr/>
          </p:nvCxnSpPr>
          <p:spPr>
            <a:xfrm flipV="1">
              <a:off x="5369677" y="1235140"/>
              <a:ext cx="297440" cy="51386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/>
            <p:cNvCxnSpPr>
              <a:stCxn id="1943" idx="4"/>
              <a:endCxn id="2147" idx="0"/>
            </p:cNvCxnSpPr>
            <p:nvPr/>
          </p:nvCxnSpPr>
          <p:spPr>
            <a:xfrm flipV="1">
              <a:off x="5493893" y="1325758"/>
              <a:ext cx="3907" cy="54180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/>
            <p:cNvCxnSpPr>
              <a:stCxn id="1909" idx="4"/>
              <a:endCxn id="2169" idx="0"/>
            </p:cNvCxnSpPr>
            <p:nvPr/>
          </p:nvCxnSpPr>
          <p:spPr>
            <a:xfrm flipH="1" flipV="1">
              <a:off x="5121588" y="1235140"/>
              <a:ext cx="295617" cy="79124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/>
            <p:cNvCxnSpPr>
              <a:stCxn id="1903" idx="4"/>
              <a:endCxn id="2157" idx="0"/>
            </p:cNvCxnSpPr>
            <p:nvPr/>
          </p:nvCxnSpPr>
          <p:spPr>
            <a:xfrm flipV="1">
              <a:off x="5213893" y="1150914"/>
              <a:ext cx="199946" cy="87458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/>
            <p:cNvCxnSpPr>
              <a:stCxn id="1940" idx="4"/>
              <a:endCxn id="2150" idx="0"/>
            </p:cNvCxnSpPr>
            <p:nvPr/>
          </p:nvCxnSpPr>
          <p:spPr>
            <a:xfrm flipH="1" flipV="1">
              <a:off x="5126567" y="1150914"/>
              <a:ext cx="142089" cy="68279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/>
            <p:cNvCxnSpPr>
              <a:stCxn id="1935" idx="4"/>
            </p:cNvCxnSpPr>
            <p:nvPr/>
          </p:nvCxnSpPr>
          <p:spPr>
            <a:xfrm flipH="1" flipV="1">
              <a:off x="4766535" y="1551353"/>
              <a:ext cx="358419" cy="31621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/>
            <p:cNvCxnSpPr>
              <a:stCxn id="1940" idx="4"/>
            </p:cNvCxnSpPr>
            <p:nvPr/>
          </p:nvCxnSpPr>
          <p:spPr>
            <a:xfrm flipH="1" flipV="1">
              <a:off x="4945745" y="1562693"/>
              <a:ext cx="322911" cy="27101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/>
            <p:cNvCxnSpPr>
              <a:stCxn id="1935" idx="4"/>
              <a:endCxn id="2216" idx="0"/>
            </p:cNvCxnSpPr>
            <p:nvPr/>
          </p:nvCxnSpPr>
          <p:spPr>
            <a:xfrm flipV="1">
              <a:off x="5124954" y="1272498"/>
              <a:ext cx="1762024" cy="59506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Straight Connector 2110"/>
            <p:cNvCxnSpPr>
              <a:stCxn id="1922" idx="4"/>
              <a:endCxn id="2176" idx="0"/>
            </p:cNvCxnSpPr>
            <p:nvPr/>
          </p:nvCxnSpPr>
          <p:spPr>
            <a:xfrm flipV="1">
              <a:off x="5369677" y="1235140"/>
              <a:ext cx="24676" cy="51386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2" name="Straight Connector 2111"/>
            <p:cNvCxnSpPr>
              <a:stCxn id="2039" idx="4"/>
              <a:endCxn id="2183" idx="0"/>
            </p:cNvCxnSpPr>
            <p:nvPr/>
          </p:nvCxnSpPr>
          <p:spPr>
            <a:xfrm flipH="1" flipV="1">
              <a:off x="5667117" y="1235140"/>
              <a:ext cx="1303850" cy="75692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Straight Connector 2112"/>
            <p:cNvCxnSpPr>
              <a:stCxn id="2047" idx="4"/>
              <a:endCxn id="2147" idx="0"/>
            </p:cNvCxnSpPr>
            <p:nvPr/>
          </p:nvCxnSpPr>
          <p:spPr>
            <a:xfrm flipH="1" flipV="1">
              <a:off x="5497800" y="1325758"/>
              <a:ext cx="1717293" cy="63333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/>
            <p:cNvCxnSpPr>
              <a:stCxn id="2052" idx="4"/>
              <a:endCxn id="2176" idx="0"/>
            </p:cNvCxnSpPr>
            <p:nvPr/>
          </p:nvCxnSpPr>
          <p:spPr>
            <a:xfrm flipH="1" flipV="1">
              <a:off x="5394353" y="1235140"/>
              <a:ext cx="1617429" cy="549111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Connector 2114"/>
            <p:cNvCxnSpPr>
              <a:stCxn id="2060" idx="4"/>
              <a:endCxn id="2183" idx="0"/>
            </p:cNvCxnSpPr>
            <p:nvPr/>
          </p:nvCxnSpPr>
          <p:spPr>
            <a:xfrm flipH="1" flipV="1">
              <a:off x="5667117" y="1235140"/>
              <a:ext cx="1591122" cy="51477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Straight Connector 2115"/>
            <p:cNvCxnSpPr>
              <a:stCxn id="2052" idx="4"/>
              <a:endCxn id="2216" idx="0"/>
            </p:cNvCxnSpPr>
            <p:nvPr/>
          </p:nvCxnSpPr>
          <p:spPr>
            <a:xfrm flipH="1" flipV="1">
              <a:off x="6886978" y="1272498"/>
              <a:ext cx="124804" cy="51175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2116"/>
            <p:cNvCxnSpPr>
              <a:stCxn id="2052" idx="4"/>
              <a:endCxn id="2213" idx="0"/>
            </p:cNvCxnSpPr>
            <p:nvPr/>
          </p:nvCxnSpPr>
          <p:spPr>
            <a:xfrm flipV="1">
              <a:off x="7011782" y="1119596"/>
              <a:ext cx="341611" cy="66465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2117"/>
            <p:cNvCxnSpPr>
              <a:stCxn id="2064" idx="4"/>
              <a:endCxn id="2216" idx="0"/>
            </p:cNvCxnSpPr>
            <p:nvPr/>
          </p:nvCxnSpPr>
          <p:spPr>
            <a:xfrm flipV="1">
              <a:off x="6746253" y="1272498"/>
              <a:ext cx="140725" cy="595979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Straight Connector 2118"/>
            <p:cNvCxnSpPr>
              <a:stCxn id="2064" idx="4"/>
            </p:cNvCxnSpPr>
            <p:nvPr/>
          </p:nvCxnSpPr>
          <p:spPr>
            <a:xfrm flipH="1" flipV="1">
              <a:off x="6487997" y="1528374"/>
              <a:ext cx="258256" cy="34010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/>
            <p:cNvCxnSpPr>
              <a:stCxn id="2060" idx="4"/>
              <a:endCxn id="2228" idx="0"/>
            </p:cNvCxnSpPr>
            <p:nvPr/>
          </p:nvCxnSpPr>
          <p:spPr>
            <a:xfrm flipV="1">
              <a:off x="7258239" y="1238160"/>
              <a:ext cx="42780" cy="51175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/>
            <p:cNvCxnSpPr>
              <a:stCxn id="2079" idx="4"/>
              <a:endCxn id="2228" idx="0"/>
            </p:cNvCxnSpPr>
            <p:nvPr/>
          </p:nvCxnSpPr>
          <p:spPr>
            <a:xfrm flipH="1" flipV="1">
              <a:off x="7301019" y="1238160"/>
              <a:ext cx="38291" cy="66465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/>
            <p:cNvCxnSpPr>
              <a:stCxn id="2047" idx="4"/>
              <a:endCxn id="2196" idx="0"/>
            </p:cNvCxnSpPr>
            <p:nvPr/>
          </p:nvCxnSpPr>
          <p:spPr>
            <a:xfrm flipV="1">
              <a:off x="7215093" y="1362635"/>
              <a:ext cx="52383" cy="59646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/>
            <p:cNvCxnSpPr>
              <a:stCxn id="2047" idx="4"/>
              <a:endCxn id="2227" idx="0"/>
            </p:cNvCxnSpPr>
            <p:nvPr/>
          </p:nvCxnSpPr>
          <p:spPr>
            <a:xfrm flipH="1" flipV="1">
              <a:off x="7204845" y="1238160"/>
              <a:ext cx="10248" cy="72093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2123"/>
            <p:cNvCxnSpPr>
              <a:stCxn id="2079" idx="4"/>
              <a:endCxn id="2204" idx="0"/>
            </p:cNvCxnSpPr>
            <p:nvPr/>
          </p:nvCxnSpPr>
          <p:spPr>
            <a:xfrm flipH="1" flipV="1">
              <a:off x="6937058" y="1085739"/>
              <a:ext cx="402252" cy="817076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" name="Straight Connector 2124"/>
            <p:cNvCxnSpPr>
              <a:stCxn id="2047" idx="4"/>
              <a:endCxn id="2189" idx="0"/>
            </p:cNvCxnSpPr>
            <p:nvPr/>
          </p:nvCxnSpPr>
          <p:spPr>
            <a:xfrm flipH="1" flipV="1">
              <a:off x="6980204" y="1361752"/>
              <a:ext cx="234889" cy="597343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Straight Connector 2125"/>
            <p:cNvCxnSpPr>
              <a:stCxn id="2072" idx="4"/>
              <a:endCxn id="2227" idx="0"/>
            </p:cNvCxnSpPr>
            <p:nvPr/>
          </p:nvCxnSpPr>
          <p:spPr>
            <a:xfrm flipV="1">
              <a:off x="7066546" y="1238160"/>
              <a:ext cx="138299" cy="66465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7" name="Straight Connector 2126"/>
            <p:cNvCxnSpPr>
              <a:stCxn id="2039" idx="4"/>
              <a:endCxn id="2204" idx="0"/>
            </p:cNvCxnSpPr>
            <p:nvPr/>
          </p:nvCxnSpPr>
          <p:spPr>
            <a:xfrm flipH="1" flipV="1">
              <a:off x="6937058" y="1085739"/>
              <a:ext cx="33909" cy="906330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8" name="Straight Connector 2127"/>
            <p:cNvCxnSpPr>
              <a:stCxn id="2064" idx="4"/>
              <a:endCxn id="2227" idx="0"/>
            </p:cNvCxnSpPr>
            <p:nvPr/>
          </p:nvCxnSpPr>
          <p:spPr>
            <a:xfrm flipV="1">
              <a:off x="6746253" y="1238160"/>
              <a:ext cx="458592" cy="63031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9" name="Straight Connector 2128"/>
            <p:cNvCxnSpPr>
              <a:stCxn id="2072" idx="4"/>
            </p:cNvCxnSpPr>
            <p:nvPr/>
          </p:nvCxnSpPr>
          <p:spPr>
            <a:xfrm flipV="1">
              <a:off x="7066546" y="1492071"/>
              <a:ext cx="394892" cy="41074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0" name="Straight Connector 2129"/>
            <p:cNvCxnSpPr>
              <a:stCxn id="2047" idx="4"/>
            </p:cNvCxnSpPr>
            <p:nvPr/>
          </p:nvCxnSpPr>
          <p:spPr>
            <a:xfrm flipV="1">
              <a:off x="7215093" y="1492071"/>
              <a:ext cx="398745" cy="46702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1" name="Straight Connector 2130"/>
            <p:cNvCxnSpPr>
              <a:stCxn id="2079" idx="4"/>
            </p:cNvCxnSpPr>
            <p:nvPr/>
          </p:nvCxnSpPr>
          <p:spPr>
            <a:xfrm flipV="1">
              <a:off x="7339310" y="1509240"/>
              <a:ext cx="384701" cy="393575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2" name="Straight Connector 2131"/>
            <p:cNvCxnSpPr>
              <a:stCxn id="2039" idx="4"/>
            </p:cNvCxnSpPr>
            <p:nvPr/>
          </p:nvCxnSpPr>
          <p:spPr>
            <a:xfrm flipH="1" flipV="1">
              <a:off x="6746253" y="1509695"/>
              <a:ext cx="224714" cy="482374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3" name="Group 2132"/>
            <p:cNvGrpSpPr/>
            <p:nvPr/>
          </p:nvGrpSpPr>
          <p:grpSpPr>
            <a:xfrm>
              <a:off x="4866627" y="1021938"/>
              <a:ext cx="888688" cy="394516"/>
              <a:chOff x="4887168" y="977845"/>
              <a:chExt cx="888688" cy="394516"/>
            </a:xfrm>
          </p:grpSpPr>
          <p:sp>
            <p:nvSpPr>
              <p:cNvPr id="2134" name="Hexagon 2133"/>
              <p:cNvSpPr/>
              <p:nvPr/>
            </p:nvSpPr>
            <p:spPr>
              <a:xfrm>
                <a:off x="4887168" y="977845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>
                  <a:alpha val="80000"/>
                </a:srgbClr>
              </a:solidFill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5" name="Oval 665"/>
              <p:cNvSpPr>
                <a:spLocks noChangeArrowheads="1"/>
              </p:cNvSpPr>
              <p:nvPr/>
            </p:nvSpPr>
            <p:spPr bwMode="auto">
              <a:xfrm flipH="1" flipV="1">
                <a:off x="5066626" y="128022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6" name="Oval 666"/>
              <p:cNvSpPr>
                <a:spLocks noChangeArrowheads="1"/>
              </p:cNvSpPr>
              <p:nvPr/>
            </p:nvSpPr>
            <p:spPr bwMode="auto">
              <a:xfrm flipH="1" flipV="1">
                <a:off x="5114653" y="1314564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7" name="Oval 667"/>
              <p:cNvSpPr>
                <a:spLocks noChangeArrowheads="1"/>
              </p:cNvSpPr>
              <p:nvPr/>
            </p:nvSpPr>
            <p:spPr bwMode="auto">
              <a:xfrm flipH="1" flipV="1">
                <a:off x="5198114" y="131456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8" name="Oval 668"/>
              <p:cNvSpPr>
                <a:spLocks noChangeArrowheads="1"/>
              </p:cNvSpPr>
              <p:nvPr/>
            </p:nvSpPr>
            <p:spPr bwMode="auto">
              <a:xfrm flipH="1" flipV="1">
                <a:off x="5157299" y="128022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9" name="Oval 669"/>
              <p:cNvSpPr>
                <a:spLocks noChangeArrowheads="1"/>
              </p:cNvSpPr>
              <p:nvPr/>
            </p:nvSpPr>
            <p:spPr bwMode="auto">
              <a:xfrm flipH="1" flipV="1">
                <a:off x="5114153" y="1246369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0" name="Oval 670"/>
              <p:cNvSpPr>
                <a:spLocks noChangeArrowheads="1"/>
              </p:cNvSpPr>
              <p:nvPr/>
            </p:nvSpPr>
            <p:spPr bwMode="auto">
              <a:xfrm flipH="1" flipV="1">
                <a:off x="5197615" y="1246369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1" name="Oval 671"/>
              <p:cNvSpPr>
                <a:spLocks noChangeArrowheads="1"/>
              </p:cNvSpPr>
              <p:nvPr/>
            </p:nvSpPr>
            <p:spPr bwMode="auto">
              <a:xfrm flipH="1" flipV="1">
                <a:off x="5243715" y="1280226"/>
                <a:ext cx="64911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2" name="Oval 665"/>
              <p:cNvSpPr>
                <a:spLocks noChangeArrowheads="1"/>
              </p:cNvSpPr>
              <p:nvPr/>
            </p:nvSpPr>
            <p:spPr bwMode="auto">
              <a:xfrm flipH="1" flipV="1">
                <a:off x="5353898" y="128110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3" name="Oval 666"/>
              <p:cNvSpPr>
                <a:spLocks noChangeArrowheads="1"/>
              </p:cNvSpPr>
              <p:nvPr/>
            </p:nvSpPr>
            <p:spPr bwMode="auto">
              <a:xfrm flipH="1" flipV="1">
                <a:off x="5401925" y="1315447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4" name="Oval 667"/>
              <p:cNvSpPr>
                <a:spLocks noChangeArrowheads="1"/>
              </p:cNvSpPr>
              <p:nvPr/>
            </p:nvSpPr>
            <p:spPr bwMode="auto">
              <a:xfrm flipH="1" flipV="1">
                <a:off x="5485386" y="131544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5" name="Oval 668"/>
              <p:cNvSpPr>
                <a:spLocks noChangeArrowheads="1"/>
              </p:cNvSpPr>
              <p:nvPr/>
            </p:nvSpPr>
            <p:spPr bwMode="auto">
              <a:xfrm flipH="1" flipV="1">
                <a:off x="5444571" y="128110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6" name="Oval 669"/>
              <p:cNvSpPr>
                <a:spLocks noChangeArrowheads="1"/>
              </p:cNvSpPr>
              <p:nvPr/>
            </p:nvSpPr>
            <p:spPr bwMode="auto">
              <a:xfrm flipH="1" flipV="1">
                <a:off x="5401425" y="124725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7" name="Oval 670"/>
              <p:cNvSpPr>
                <a:spLocks noChangeArrowheads="1"/>
              </p:cNvSpPr>
              <p:nvPr/>
            </p:nvSpPr>
            <p:spPr bwMode="auto">
              <a:xfrm flipH="1" flipV="1">
                <a:off x="5484887" y="1247252"/>
                <a:ext cx="66908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8" name="Oval 671"/>
              <p:cNvSpPr>
                <a:spLocks noChangeArrowheads="1"/>
              </p:cNvSpPr>
              <p:nvPr/>
            </p:nvSpPr>
            <p:spPr bwMode="auto">
              <a:xfrm flipH="1" flipV="1">
                <a:off x="5530987" y="1281109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9" name="Oval 665"/>
              <p:cNvSpPr>
                <a:spLocks noChangeArrowheads="1"/>
              </p:cNvSpPr>
              <p:nvPr/>
            </p:nvSpPr>
            <p:spPr bwMode="auto">
              <a:xfrm flipH="1" flipV="1">
                <a:off x="5066626" y="103807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0" name="Oval 666"/>
              <p:cNvSpPr>
                <a:spLocks noChangeArrowheads="1"/>
              </p:cNvSpPr>
              <p:nvPr/>
            </p:nvSpPr>
            <p:spPr bwMode="auto">
              <a:xfrm flipH="1" flipV="1">
                <a:off x="5114653" y="1072408"/>
                <a:ext cx="64910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1" name="Oval 667"/>
              <p:cNvSpPr>
                <a:spLocks noChangeArrowheads="1"/>
              </p:cNvSpPr>
              <p:nvPr/>
            </p:nvSpPr>
            <p:spPr bwMode="auto">
              <a:xfrm flipH="1" flipV="1">
                <a:off x="5198114" y="107240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2" name="Oval 668"/>
              <p:cNvSpPr>
                <a:spLocks noChangeArrowheads="1"/>
              </p:cNvSpPr>
              <p:nvPr/>
            </p:nvSpPr>
            <p:spPr bwMode="auto">
              <a:xfrm flipH="1" flipV="1">
                <a:off x="5157299" y="103807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3" name="Oval 669"/>
              <p:cNvSpPr>
                <a:spLocks noChangeArrowheads="1"/>
              </p:cNvSpPr>
              <p:nvPr/>
            </p:nvSpPr>
            <p:spPr bwMode="auto">
              <a:xfrm flipH="1" flipV="1">
                <a:off x="5114153" y="1004213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4" name="Oval 670"/>
              <p:cNvSpPr>
                <a:spLocks noChangeArrowheads="1"/>
              </p:cNvSpPr>
              <p:nvPr/>
            </p:nvSpPr>
            <p:spPr bwMode="auto">
              <a:xfrm flipH="1" flipV="1">
                <a:off x="5197615" y="1004213"/>
                <a:ext cx="66908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5" name="Oval 671"/>
              <p:cNvSpPr>
                <a:spLocks noChangeArrowheads="1"/>
              </p:cNvSpPr>
              <p:nvPr/>
            </p:nvSpPr>
            <p:spPr bwMode="auto">
              <a:xfrm flipH="1" flipV="1">
                <a:off x="5243715" y="1038070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6" name="Oval 665"/>
              <p:cNvSpPr>
                <a:spLocks noChangeArrowheads="1"/>
              </p:cNvSpPr>
              <p:nvPr/>
            </p:nvSpPr>
            <p:spPr bwMode="auto">
              <a:xfrm flipH="1" flipV="1">
                <a:off x="5353898" y="103807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7" name="Oval 666"/>
              <p:cNvSpPr>
                <a:spLocks noChangeArrowheads="1"/>
              </p:cNvSpPr>
              <p:nvPr/>
            </p:nvSpPr>
            <p:spPr bwMode="auto">
              <a:xfrm flipH="1" flipV="1">
                <a:off x="5401925" y="1072408"/>
                <a:ext cx="64910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8" name="Oval 667"/>
              <p:cNvSpPr>
                <a:spLocks noChangeArrowheads="1"/>
              </p:cNvSpPr>
              <p:nvPr/>
            </p:nvSpPr>
            <p:spPr bwMode="auto">
              <a:xfrm flipH="1" flipV="1">
                <a:off x="5485386" y="107240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9" name="Oval 668"/>
              <p:cNvSpPr>
                <a:spLocks noChangeArrowheads="1"/>
              </p:cNvSpPr>
              <p:nvPr/>
            </p:nvSpPr>
            <p:spPr bwMode="auto">
              <a:xfrm flipH="1" flipV="1">
                <a:off x="5444571" y="103807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0" name="Oval 669"/>
              <p:cNvSpPr>
                <a:spLocks noChangeArrowheads="1"/>
              </p:cNvSpPr>
              <p:nvPr/>
            </p:nvSpPr>
            <p:spPr bwMode="auto">
              <a:xfrm flipH="1" flipV="1">
                <a:off x="5401425" y="1004213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1" name="Oval 670"/>
              <p:cNvSpPr>
                <a:spLocks noChangeArrowheads="1"/>
              </p:cNvSpPr>
              <p:nvPr/>
            </p:nvSpPr>
            <p:spPr bwMode="auto">
              <a:xfrm flipH="1" flipV="1">
                <a:off x="5484887" y="1004213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2" name="Oval 671"/>
              <p:cNvSpPr>
                <a:spLocks noChangeArrowheads="1"/>
              </p:cNvSpPr>
              <p:nvPr/>
            </p:nvSpPr>
            <p:spPr bwMode="auto">
              <a:xfrm flipH="1" flipV="1">
                <a:off x="5530987" y="1038070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3" name="Oval 665"/>
              <p:cNvSpPr>
                <a:spLocks noChangeArrowheads="1"/>
              </p:cNvSpPr>
              <p:nvPr/>
            </p:nvSpPr>
            <p:spPr bwMode="auto">
              <a:xfrm flipH="1" flipV="1">
                <a:off x="4932585" y="115663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4" name="Oval 666"/>
              <p:cNvSpPr>
                <a:spLocks noChangeArrowheads="1"/>
              </p:cNvSpPr>
              <p:nvPr/>
            </p:nvSpPr>
            <p:spPr bwMode="auto">
              <a:xfrm flipH="1" flipV="1">
                <a:off x="4980612" y="119097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5" name="Oval 667"/>
              <p:cNvSpPr>
                <a:spLocks noChangeArrowheads="1"/>
              </p:cNvSpPr>
              <p:nvPr/>
            </p:nvSpPr>
            <p:spPr bwMode="auto">
              <a:xfrm flipH="1" flipV="1">
                <a:off x="5064073" y="119097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6" name="Oval 668"/>
              <p:cNvSpPr>
                <a:spLocks noChangeArrowheads="1"/>
              </p:cNvSpPr>
              <p:nvPr/>
            </p:nvSpPr>
            <p:spPr bwMode="auto">
              <a:xfrm flipH="1" flipV="1">
                <a:off x="5023258" y="115663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7" name="Oval 669"/>
              <p:cNvSpPr>
                <a:spLocks noChangeArrowheads="1"/>
              </p:cNvSpPr>
              <p:nvPr/>
            </p:nvSpPr>
            <p:spPr bwMode="auto">
              <a:xfrm flipH="1" flipV="1">
                <a:off x="4980112" y="11227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8" name="Oval 670"/>
              <p:cNvSpPr>
                <a:spLocks noChangeArrowheads="1"/>
              </p:cNvSpPr>
              <p:nvPr/>
            </p:nvSpPr>
            <p:spPr bwMode="auto">
              <a:xfrm flipH="1" flipV="1">
                <a:off x="5063574" y="1122777"/>
                <a:ext cx="66908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9" name="Oval 671"/>
              <p:cNvSpPr>
                <a:spLocks noChangeArrowheads="1"/>
              </p:cNvSpPr>
              <p:nvPr/>
            </p:nvSpPr>
            <p:spPr bwMode="auto">
              <a:xfrm flipH="1" flipV="1">
                <a:off x="5109674" y="1156634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0" name="Oval 665"/>
              <p:cNvSpPr>
                <a:spLocks noChangeArrowheads="1"/>
              </p:cNvSpPr>
              <p:nvPr/>
            </p:nvSpPr>
            <p:spPr bwMode="auto">
              <a:xfrm flipH="1" flipV="1">
                <a:off x="5205350" y="1156634"/>
                <a:ext cx="65909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1" name="Oval 666"/>
              <p:cNvSpPr>
                <a:spLocks noChangeArrowheads="1"/>
              </p:cNvSpPr>
              <p:nvPr/>
            </p:nvSpPr>
            <p:spPr bwMode="auto">
              <a:xfrm flipH="1" flipV="1">
                <a:off x="5253377" y="119097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2" name="Oval 667"/>
              <p:cNvSpPr>
                <a:spLocks noChangeArrowheads="1"/>
              </p:cNvSpPr>
              <p:nvPr/>
            </p:nvSpPr>
            <p:spPr bwMode="auto">
              <a:xfrm flipH="1" flipV="1">
                <a:off x="5336838" y="119097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3" name="Oval 668"/>
              <p:cNvSpPr>
                <a:spLocks noChangeArrowheads="1"/>
              </p:cNvSpPr>
              <p:nvPr/>
            </p:nvSpPr>
            <p:spPr bwMode="auto">
              <a:xfrm flipH="1" flipV="1">
                <a:off x="5296023" y="115663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4" name="Oval 669"/>
              <p:cNvSpPr>
                <a:spLocks noChangeArrowheads="1"/>
              </p:cNvSpPr>
              <p:nvPr/>
            </p:nvSpPr>
            <p:spPr bwMode="auto">
              <a:xfrm flipH="1" flipV="1">
                <a:off x="5252877" y="11227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5" name="Oval 670"/>
              <p:cNvSpPr>
                <a:spLocks noChangeArrowheads="1"/>
              </p:cNvSpPr>
              <p:nvPr/>
            </p:nvSpPr>
            <p:spPr bwMode="auto">
              <a:xfrm flipH="1" flipV="1">
                <a:off x="5336339" y="112277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6" name="Oval 671"/>
              <p:cNvSpPr>
                <a:spLocks noChangeArrowheads="1"/>
              </p:cNvSpPr>
              <p:nvPr/>
            </p:nvSpPr>
            <p:spPr bwMode="auto">
              <a:xfrm flipH="1" flipV="1">
                <a:off x="5382439" y="1156634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7" name="Oval 665"/>
              <p:cNvSpPr>
                <a:spLocks noChangeArrowheads="1"/>
              </p:cNvSpPr>
              <p:nvPr/>
            </p:nvSpPr>
            <p:spPr bwMode="auto">
              <a:xfrm flipH="1" flipV="1">
                <a:off x="5478114" y="115663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8" name="Oval 666"/>
              <p:cNvSpPr>
                <a:spLocks noChangeArrowheads="1"/>
              </p:cNvSpPr>
              <p:nvPr/>
            </p:nvSpPr>
            <p:spPr bwMode="auto">
              <a:xfrm flipH="1" flipV="1">
                <a:off x="5526141" y="1190972"/>
                <a:ext cx="64910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9" name="Oval 667"/>
              <p:cNvSpPr>
                <a:spLocks noChangeArrowheads="1"/>
              </p:cNvSpPr>
              <p:nvPr/>
            </p:nvSpPr>
            <p:spPr bwMode="auto">
              <a:xfrm flipH="1" flipV="1">
                <a:off x="5609602" y="119097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0" name="Oval 668"/>
              <p:cNvSpPr>
                <a:spLocks noChangeArrowheads="1"/>
              </p:cNvSpPr>
              <p:nvPr/>
            </p:nvSpPr>
            <p:spPr bwMode="auto">
              <a:xfrm flipH="1" flipV="1">
                <a:off x="5568787" y="115663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1" name="Oval 669"/>
              <p:cNvSpPr>
                <a:spLocks noChangeArrowheads="1"/>
              </p:cNvSpPr>
              <p:nvPr/>
            </p:nvSpPr>
            <p:spPr bwMode="auto">
              <a:xfrm flipH="1" flipV="1">
                <a:off x="5525641" y="112277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2" name="Oval 670"/>
              <p:cNvSpPr>
                <a:spLocks noChangeArrowheads="1"/>
              </p:cNvSpPr>
              <p:nvPr/>
            </p:nvSpPr>
            <p:spPr bwMode="auto">
              <a:xfrm flipH="1" flipV="1">
                <a:off x="5609103" y="112277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3" name="Oval 671"/>
              <p:cNvSpPr>
                <a:spLocks noChangeArrowheads="1"/>
              </p:cNvSpPr>
              <p:nvPr/>
            </p:nvSpPr>
            <p:spPr bwMode="auto">
              <a:xfrm flipH="1" flipV="1">
                <a:off x="5655203" y="1156634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184" name="Group 2183"/>
            <p:cNvGrpSpPr/>
            <p:nvPr/>
          </p:nvGrpSpPr>
          <p:grpSpPr>
            <a:xfrm>
              <a:off x="6677119" y="1024958"/>
              <a:ext cx="888688" cy="394516"/>
              <a:chOff x="6568951" y="980865"/>
              <a:chExt cx="888688" cy="394516"/>
            </a:xfrm>
          </p:grpSpPr>
          <p:sp>
            <p:nvSpPr>
              <p:cNvPr id="2185" name="Hexagon 2184"/>
              <p:cNvSpPr/>
              <p:nvPr/>
            </p:nvSpPr>
            <p:spPr>
              <a:xfrm>
                <a:off x="6568951" y="980865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>
                  <a:alpha val="80000"/>
                </a:srgbClr>
              </a:solidFill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86" name="Oval 665"/>
              <p:cNvSpPr>
                <a:spLocks noChangeArrowheads="1"/>
              </p:cNvSpPr>
              <p:nvPr/>
            </p:nvSpPr>
            <p:spPr bwMode="auto">
              <a:xfrm flipH="1" flipV="1">
                <a:off x="6748409" y="1283246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7" name="Oval 666"/>
              <p:cNvSpPr>
                <a:spLocks noChangeArrowheads="1"/>
              </p:cNvSpPr>
              <p:nvPr/>
            </p:nvSpPr>
            <p:spPr bwMode="auto">
              <a:xfrm flipH="1" flipV="1">
                <a:off x="6796436" y="1317584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8" name="Oval 667"/>
              <p:cNvSpPr>
                <a:spLocks noChangeArrowheads="1"/>
              </p:cNvSpPr>
              <p:nvPr/>
            </p:nvSpPr>
            <p:spPr bwMode="auto">
              <a:xfrm flipH="1" flipV="1">
                <a:off x="6879897" y="131758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9" name="Oval 668"/>
              <p:cNvSpPr>
                <a:spLocks noChangeArrowheads="1"/>
              </p:cNvSpPr>
              <p:nvPr/>
            </p:nvSpPr>
            <p:spPr bwMode="auto">
              <a:xfrm flipH="1" flipV="1">
                <a:off x="6839082" y="1283246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0" name="Oval 669"/>
              <p:cNvSpPr>
                <a:spLocks noChangeArrowheads="1"/>
              </p:cNvSpPr>
              <p:nvPr/>
            </p:nvSpPr>
            <p:spPr bwMode="auto">
              <a:xfrm flipH="1" flipV="1">
                <a:off x="6795936" y="124938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1" name="Oval 670"/>
              <p:cNvSpPr>
                <a:spLocks noChangeArrowheads="1"/>
              </p:cNvSpPr>
              <p:nvPr/>
            </p:nvSpPr>
            <p:spPr bwMode="auto">
              <a:xfrm flipH="1" flipV="1">
                <a:off x="6879398" y="1249389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2" name="Oval 671"/>
              <p:cNvSpPr>
                <a:spLocks noChangeArrowheads="1"/>
              </p:cNvSpPr>
              <p:nvPr/>
            </p:nvSpPr>
            <p:spPr bwMode="auto">
              <a:xfrm flipH="1" flipV="1">
                <a:off x="6925498" y="1283246"/>
                <a:ext cx="64911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3" name="Oval 665"/>
              <p:cNvSpPr>
                <a:spLocks noChangeArrowheads="1"/>
              </p:cNvSpPr>
              <p:nvPr/>
            </p:nvSpPr>
            <p:spPr bwMode="auto">
              <a:xfrm flipH="1" flipV="1">
                <a:off x="7035681" y="1284129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4" name="Oval 666"/>
              <p:cNvSpPr>
                <a:spLocks noChangeArrowheads="1"/>
              </p:cNvSpPr>
              <p:nvPr/>
            </p:nvSpPr>
            <p:spPr bwMode="auto">
              <a:xfrm flipH="1" flipV="1">
                <a:off x="7083708" y="1318467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5" name="Oval 667"/>
              <p:cNvSpPr>
                <a:spLocks noChangeArrowheads="1"/>
              </p:cNvSpPr>
              <p:nvPr/>
            </p:nvSpPr>
            <p:spPr bwMode="auto">
              <a:xfrm flipH="1" flipV="1">
                <a:off x="7167169" y="131846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6" name="Oval 668"/>
              <p:cNvSpPr>
                <a:spLocks noChangeArrowheads="1"/>
              </p:cNvSpPr>
              <p:nvPr/>
            </p:nvSpPr>
            <p:spPr bwMode="auto">
              <a:xfrm flipH="1" flipV="1">
                <a:off x="7126354" y="1284129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7" name="Oval 669"/>
              <p:cNvSpPr>
                <a:spLocks noChangeArrowheads="1"/>
              </p:cNvSpPr>
              <p:nvPr/>
            </p:nvSpPr>
            <p:spPr bwMode="auto">
              <a:xfrm flipH="1" flipV="1">
                <a:off x="7083208" y="125027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8" name="Oval 670"/>
              <p:cNvSpPr>
                <a:spLocks noChangeArrowheads="1"/>
              </p:cNvSpPr>
              <p:nvPr/>
            </p:nvSpPr>
            <p:spPr bwMode="auto">
              <a:xfrm flipH="1" flipV="1">
                <a:off x="7166670" y="1250272"/>
                <a:ext cx="66908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9" name="Oval 671"/>
              <p:cNvSpPr>
                <a:spLocks noChangeArrowheads="1"/>
              </p:cNvSpPr>
              <p:nvPr/>
            </p:nvSpPr>
            <p:spPr bwMode="auto">
              <a:xfrm flipH="1" flipV="1">
                <a:off x="7212770" y="1284129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0" name="Oval 665"/>
              <p:cNvSpPr>
                <a:spLocks noChangeArrowheads="1"/>
              </p:cNvSpPr>
              <p:nvPr/>
            </p:nvSpPr>
            <p:spPr bwMode="auto">
              <a:xfrm flipH="1" flipV="1">
                <a:off x="6748409" y="104109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1" name="Oval 666"/>
              <p:cNvSpPr>
                <a:spLocks noChangeArrowheads="1"/>
              </p:cNvSpPr>
              <p:nvPr/>
            </p:nvSpPr>
            <p:spPr bwMode="auto">
              <a:xfrm flipH="1" flipV="1">
                <a:off x="6796436" y="1075428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2" name="Oval 667"/>
              <p:cNvSpPr>
                <a:spLocks noChangeArrowheads="1"/>
              </p:cNvSpPr>
              <p:nvPr/>
            </p:nvSpPr>
            <p:spPr bwMode="auto">
              <a:xfrm flipH="1" flipV="1">
                <a:off x="6879897" y="107542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3" name="Oval 668"/>
              <p:cNvSpPr>
                <a:spLocks noChangeArrowheads="1"/>
              </p:cNvSpPr>
              <p:nvPr/>
            </p:nvSpPr>
            <p:spPr bwMode="auto">
              <a:xfrm flipH="1" flipV="1">
                <a:off x="6839082" y="104109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4" name="Oval 669"/>
              <p:cNvSpPr>
                <a:spLocks noChangeArrowheads="1"/>
              </p:cNvSpPr>
              <p:nvPr/>
            </p:nvSpPr>
            <p:spPr bwMode="auto">
              <a:xfrm flipH="1" flipV="1">
                <a:off x="6795936" y="1007233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5" name="Oval 670"/>
              <p:cNvSpPr>
                <a:spLocks noChangeArrowheads="1"/>
              </p:cNvSpPr>
              <p:nvPr/>
            </p:nvSpPr>
            <p:spPr bwMode="auto">
              <a:xfrm flipH="1" flipV="1">
                <a:off x="6879398" y="1007233"/>
                <a:ext cx="66908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6" name="Oval 671"/>
              <p:cNvSpPr>
                <a:spLocks noChangeArrowheads="1"/>
              </p:cNvSpPr>
              <p:nvPr/>
            </p:nvSpPr>
            <p:spPr bwMode="auto">
              <a:xfrm flipH="1" flipV="1">
                <a:off x="6925498" y="1041090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7" name="Oval 665"/>
              <p:cNvSpPr>
                <a:spLocks noChangeArrowheads="1"/>
              </p:cNvSpPr>
              <p:nvPr/>
            </p:nvSpPr>
            <p:spPr bwMode="auto">
              <a:xfrm flipH="1" flipV="1">
                <a:off x="7035681" y="104109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8" name="Oval 666"/>
              <p:cNvSpPr>
                <a:spLocks noChangeArrowheads="1"/>
              </p:cNvSpPr>
              <p:nvPr/>
            </p:nvSpPr>
            <p:spPr bwMode="auto">
              <a:xfrm flipH="1" flipV="1">
                <a:off x="7083708" y="1075428"/>
                <a:ext cx="64910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9" name="Oval 667"/>
              <p:cNvSpPr>
                <a:spLocks noChangeArrowheads="1"/>
              </p:cNvSpPr>
              <p:nvPr/>
            </p:nvSpPr>
            <p:spPr bwMode="auto">
              <a:xfrm flipH="1" flipV="1">
                <a:off x="7167169" y="1075428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0" name="Oval 668"/>
              <p:cNvSpPr>
                <a:spLocks noChangeArrowheads="1"/>
              </p:cNvSpPr>
              <p:nvPr/>
            </p:nvSpPr>
            <p:spPr bwMode="auto">
              <a:xfrm flipH="1" flipV="1">
                <a:off x="7126354" y="1041090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1" name="Oval 669"/>
              <p:cNvSpPr>
                <a:spLocks noChangeArrowheads="1"/>
              </p:cNvSpPr>
              <p:nvPr/>
            </p:nvSpPr>
            <p:spPr bwMode="auto">
              <a:xfrm flipH="1" flipV="1">
                <a:off x="7083208" y="1007233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2" name="Oval 670"/>
              <p:cNvSpPr>
                <a:spLocks noChangeArrowheads="1"/>
              </p:cNvSpPr>
              <p:nvPr/>
            </p:nvSpPr>
            <p:spPr bwMode="auto">
              <a:xfrm flipH="1" flipV="1">
                <a:off x="7166670" y="1007233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3" name="Oval 671"/>
              <p:cNvSpPr>
                <a:spLocks noChangeArrowheads="1"/>
              </p:cNvSpPr>
              <p:nvPr/>
            </p:nvSpPr>
            <p:spPr bwMode="auto">
              <a:xfrm flipH="1" flipV="1">
                <a:off x="7212770" y="1041090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4" name="Oval 665"/>
              <p:cNvSpPr>
                <a:spLocks noChangeArrowheads="1"/>
              </p:cNvSpPr>
              <p:nvPr/>
            </p:nvSpPr>
            <p:spPr bwMode="auto">
              <a:xfrm flipH="1" flipV="1">
                <a:off x="6614368" y="115965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5" name="Oval 666"/>
              <p:cNvSpPr>
                <a:spLocks noChangeArrowheads="1"/>
              </p:cNvSpPr>
              <p:nvPr/>
            </p:nvSpPr>
            <p:spPr bwMode="auto">
              <a:xfrm flipH="1" flipV="1">
                <a:off x="6662395" y="119399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6" name="Oval 667"/>
              <p:cNvSpPr>
                <a:spLocks noChangeArrowheads="1"/>
              </p:cNvSpPr>
              <p:nvPr/>
            </p:nvSpPr>
            <p:spPr bwMode="auto">
              <a:xfrm flipH="1" flipV="1">
                <a:off x="6745856" y="1193992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7" name="Oval 668"/>
              <p:cNvSpPr>
                <a:spLocks noChangeArrowheads="1"/>
              </p:cNvSpPr>
              <p:nvPr/>
            </p:nvSpPr>
            <p:spPr bwMode="auto">
              <a:xfrm flipH="1" flipV="1">
                <a:off x="6705041" y="115965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8" name="Oval 669"/>
              <p:cNvSpPr>
                <a:spLocks noChangeArrowheads="1"/>
              </p:cNvSpPr>
              <p:nvPr/>
            </p:nvSpPr>
            <p:spPr bwMode="auto">
              <a:xfrm flipH="1" flipV="1">
                <a:off x="6661895" y="112579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9" name="Oval 670"/>
              <p:cNvSpPr>
                <a:spLocks noChangeArrowheads="1"/>
              </p:cNvSpPr>
              <p:nvPr/>
            </p:nvSpPr>
            <p:spPr bwMode="auto">
              <a:xfrm flipH="1" flipV="1">
                <a:off x="6745357" y="1125797"/>
                <a:ext cx="66908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0" name="Oval 671"/>
              <p:cNvSpPr>
                <a:spLocks noChangeArrowheads="1"/>
              </p:cNvSpPr>
              <p:nvPr/>
            </p:nvSpPr>
            <p:spPr bwMode="auto">
              <a:xfrm flipH="1" flipV="1">
                <a:off x="6791457" y="1159654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1" name="Oval 665"/>
              <p:cNvSpPr>
                <a:spLocks noChangeArrowheads="1"/>
              </p:cNvSpPr>
              <p:nvPr/>
            </p:nvSpPr>
            <p:spPr bwMode="auto">
              <a:xfrm flipH="1" flipV="1">
                <a:off x="6887133" y="1159654"/>
                <a:ext cx="65909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2" name="Oval 666"/>
              <p:cNvSpPr>
                <a:spLocks noChangeArrowheads="1"/>
              </p:cNvSpPr>
              <p:nvPr/>
            </p:nvSpPr>
            <p:spPr bwMode="auto">
              <a:xfrm flipH="1" flipV="1">
                <a:off x="6935160" y="1193992"/>
                <a:ext cx="64910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3" name="Oval 667"/>
              <p:cNvSpPr>
                <a:spLocks noChangeArrowheads="1"/>
              </p:cNvSpPr>
              <p:nvPr/>
            </p:nvSpPr>
            <p:spPr bwMode="auto">
              <a:xfrm flipH="1" flipV="1">
                <a:off x="7018621" y="119399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4" name="Oval 668"/>
              <p:cNvSpPr>
                <a:spLocks noChangeArrowheads="1"/>
              </p:cNvSpPr>
              <p:nvPr/>
            </p:nvSpPr>
            <p:spPr bwMode="auto">
              <a:xfrm flipH="1" flipV="1">
                <a:off x="6977806" y="115965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5" name="Oval 669"/>
              <p:cNvSpPr>
                <a:spLocks noChangeArrowheads="1"/>
              </p:cNvSpPr>
              <p:nvPr/>
            </p:nvSpPr>
            <p:spPr bwMode="auto">
              <a:xfrm flipH="1" flipV="1">
                <a:off x="6934660" y="112579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6" name="Oval 670"/>
              <p:cNvSpPr>
                <a:spLocks noChangeArrowheads="1"/>
              </p:cNvSpPr>
              <p:nvPr/>
            </p:nvSpPr>
            <p:spPr bwMode="auto">
              <a:xfrm flipH="1" flipV="1">
                <a:off x="7018122" y="112579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7" name="Oval 671"/>
              <p:cNvSpPr>
                <a:spLocks noChangeArrowheads="1"/>
              </p:cNvSpPr>
              <p:nvPr/>
            </p:nvSpPr>
            <p:spPr bwMode="auto">
              <a:xfrm flipH="1" flipV="1">
                <a:off x="7064222" y="1159654"/>
                <a:ext cx="64911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8" name="Oval 665"/>
              <p:cNvSpPr>
                <a:spLocks noChangeArrowheads="1"/>
              </p:cNvSpPr>
              <p:nvPr/>
            </p:nvSpPr>
            <p:spPr bwMode="auto">
              <a:xfrm flipH="1" flipV="1">
                <a:off x="7159897" y="1159654"/>
                <a:ext cx="65909" cy="344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9" name="Oval 666"/>
              <p:cNvSpPr>
                <a:spLocks noChangeArrowheads="1"/>
              </p:cNvSpPr>
              <p:nvPr/>
            </p:nvSpPr>
            <p:spPr bwMode="auto">
              <a:xfrm flipH="1" flipV="1">
                <a:off x="7207924" y="1193992"/>
                <a:ext cx="64910" cy="34413"/>
              </a:xfrm>
              <a:prstGeom prst="ellipse">
                <a:avLst/>
              </a:prstGeom>
              <a:solidFill>
                <a:schemeClr val="bg1">
                  <a:alpha val="69804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0" name="Oval 667"/>
              <p:cNvSpPr>
                <a:spLocks noChangeArrowheads="1"/>
              </p:cNvSpPr>
              <p:nvPr/>
            </p:nvSpPr>
            <p:spPr bwMode="auto">
              <a:xfrm flipH="1" flipV="1">
                <a:off x="7291385" y="1193992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1" name="Oval 668"/>
              <p:cNvSpPr>
                <a:spLocks noChangeArrowheads="1"/>
              </p:cNvSpPr>
              <p:nvPr/>
            </p:nvSpPr>
            <p:spPr bwMode="auto">
              <a:xfrm flipH="1" flipV="1">
                <a:off x="7250570" y="1159654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2" name="Oval 669"/>
              <p:cNvSpPr>
                <a:spLocks noChangeArrowheads="1"/>
              </p:cNvSpPr>
              <p:nvPr/>
            </p:nvSpPr>
            <p:spPr bwMode="auto">
              <a:xfrm flipH="1" flipV="1">
                <a:off x="7207424" y="1125797"/>
                <a:ext cx="65909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3" name="Oval 670"/>
              <p:cNvSpPr>
                <a:spLocks noChangeArrowheads="1"/>
              </p:cNvSpPr>
              <p:nvPr/>
            </p:nvSpPr>
            <p:spPr bwMode="auto">
              <a:xfrm flipH="1" flipV="1">
                <a:off x="7290886" y="1125797"/>
                <a:ext cx="66908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4" name="Oval 671"/>
              <p:cNvSpPr>
                <a:spLocks noChangeArrowheads="1"/>
              </p:cNvSpPr>
              <p:nvPr/>
            </p:nvSpPr>
            <p:spPr bwMode="auto">
              <a:xfrm flipH="1" flipV="1">
                <a:off x="7336986" y="1159654"/>
                <a:ext cx="64911" cy="34413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235" name="Rounded Rectangular Callout 9009"/>
            <p:cNvSpPr/>
            <p:nvPr/>
          </p:nvSpPr>
          <p:spPr>
            <a:xfrm>
              <a:off x="7406749" y="1102429"/>
              <a:ext cx="1415371" cy="1618808"/>
            </a:xfrm>
            <a:custGeom>
              <a:avLst/>
              <a:gdLst>
                <a:gd name="connsiteX0" fmla="*/ 0 w 858132"/>
                <a:gd name="connsiteY0" fmla="*/ 143025 h 1618808"/>
                <a:gd name="connsiteX1" fmla="*/ 143025 w 858132"/>
                <a:gd name="connsiteY1" fmla="*/ 0 h 1618808"/>
                <a:gd name="connsiteX2" fmla="*/ 143022 w 858132"/>
                <a:gd name="connsiteY2" fmla="*/ 0 h 1618808"/>
                <a:gd name="connsiteX3" fmla="*/ 143022 w 858132"/>
                <a:gd name="connsiteY3" fmla="*/ 0 h 1618808"/>
                <a:gd name="connsiteX4" fmla="*/ 357555 w 858132"/>
                <a:gd name="connsiteY4" fmla="*/ 0 h 1618808"/>
                <a:gd name="connsiteX5" fmla="*/ 715107 w 858132"/>
                <a:gd name="connsiteY5" fmla="*/ 0 h 1618808"/>
                <a:gd name="connsiteX6" fmla="*/ 858132 w 858132"/>
                <a:gd name="connsiteY6" fmla="*/ 143025 h 1618808"/>
                <a:gd name="connsiteX7" fmla="*/ 858132 w 858132"/>
                <a:gd name="connsiteY7" fmla="*/ 269801 h 1618808"/>
                <a:gd name="connsiteX8" fmla="*/ 858132 w 858132"/>
                <a:gd name="connsiteY8" fmla="*/ 269801 h 1618808"/>
                <a:gd name="connsiteX9" fmla="*/ 858132 w 858132"/>
                <a:gd name="connsiteY9" fmla="*/ 674503 h 1618808"/>
                <a:gd name="connsiteX10" fmla="*/ 858132 w 858132"/>
                <a:gd name="connsiteY10" fmla="*/ 1475783 h 1618808"/>
                <a:gd name="connsiteX11" fmla="*/ 715107 w 858132"/>
                <a:gd name="connsiteY11" fmla="*/ 1618808 h 1618808"/>
                <a:gd name="connsiteX12" fmla="*/ 357555 w 858132"/>
                <a:gd name="connsiteY12" fmla="*/ 1618808 h 1618808"/>
                <a:gd name="connsiteX13" fmla="*/ 143022 w 858132"/>
                <a:gd name="connsiteY13" fmla="*/ 1618808 h 1618808"/>
                <a:gd name="connsiteX14" fmla="*/ 143022 w 858132"/>
                <a:gd name="connsiteY14" fmla="*/ 1618808 h 1618808"/>
                <a:gd name="connsiteX15" fmla="*/ 143025 w 858132"/>
                <a:gd name="connsiteY15" fmla="*/ 1618808 h 1618808"/>
                <a:gd name="connsiteX16" fmla="*/ 0 w 858132"/>
                <a:gd name="connsiteY16" fmla="*/ 1475783 h 1618808"/>
                <a:gd name="connsiteX17" fmla="*/ 0 w 858132"/>
                <a:gd name="connsiteY17" fmla="*/ 674503 h 1618808"/>
                <a:gd name="connsiteX18" fmla="*/ -279125 w 858132"/>
                <a:gd name="connsiteY18" fmla="*/ 263234 h 1618808"/>
                <a:gd name="connsiteX19" fmla="*/ 0 w 858132"/>
                <a:gd name="connsiteY19" fmla="*/ 269801 h 1618808"/>
                <a:gd name="connsiteX20" fmla="*/ 0 w 858132"/>
                <a:gd name="connsiteY20" fmla="*/ 143025 h 1618808"/>
                <a:gd name="connsiteX0" fmla="*/ 279125 w 1137257"/>
                <a:gd name="connsiteY0" fmla="*/ 143025 h 1618808"/>
                <a:gd name="connsiteX1" fmla="*/ 422150 w 1137257"/>
                <a:gd name="connsiteY1" fmla="*/ 0 h 1618808"/>
                <a:gd name="connsiteX2" fmla="*/ 422147 w 1137257"/>
                <a:gd name="connsiteY2" fmla="*/ 0 h 1618808"/>
                <a:gd name="connsiteX3" fmla="*/ 422147 w 1137257"/>
                <a:gd name="connsiteY3" fmla="*/ 0 h 1618808"/>
                <a:gd name="connsiteX4" fmla="*/ 636680 w 1137257"/>
                <a:gd name="connsiteY4" fmla="*/ 0 h 1618808"/>
                <a:gd name="connsiteX5" fmla="*/ 994232 w 1137257"/>
                <a:gd name="connsiteY5" fmla="*/ 0 h 1618808"/>
                <a:gd name="connsiteX6" fmla="*/ 1137257 w 1137257"/>
                <a:gd name="connsiteY6" fmla="*/ 143025 h 1618808"/>
                <a:gd name="connsiteX7" fmla="*/ 1137257 w 1137257"/>
                <a:gd name="connsiteY7" fmla="*/ 269801 h 1618808"/>
                <a:gd name="connsiteX8" fmla="*/ 1137257 w 1137257"/>
                <a:gd name="connsiteY8" fmla="*/ 269801 h 1618808"/>
                <a:gd name="connsiteX9" fmla="*/ 1137257 w 1137257"/>
                <a:gd name="connsiteY9" fmla="*/ 674503 h 1618808"/>
                <a:gd name="connsiteX10" fmla="*/ 1137257 w 1137257"/>
                <a:gd name="connsiteY10" fmla="*/ 1475783 h 1618808"/>
                <a:gd name="connsiteX11" fmla="*/ 994232 w 1137257"/>
                <a:gd name="connsiteY11" fmla="*/ 1618808 h 1618808"/>
                <a:gd name="connsiteX12" fmla="*/ 636680 w 1137257"/>
                <a:gd name="connsiteY12" fmla="*/ 1618808 h 1618808"/>
                <a:gd name="connsiteX13" fmla="*/ 422147 w 1137257"/>
                <a:gd name="connsiteY13" fmla="*/ 1618808 h 1618808"/>
                <a:gd name="connsiteX14" fmla="*/ 422147 w 1137257"/>
                <a:gd name="connsiteY14" fmla="*/ 1618808 h 1618808"/>
                <a:gd name="connsiteX15" fmla="*/ 422150 w 1137257"/>
                <a:gd name="connsiteY15" fmla="*/ 1618808 h 1618808"/>
                <a:gd name="connsiteX16" fmla="*/ 279125 w 1137257"/>
                <a:gd name="connsiteY16" fmla="*/ 1475783 h 1618808"/>
                <a:gd name="connsiteX17" fmla="*/ 279125 w 1137257"/>
                <a:gd name="connsiteY17" fmla="*/ 674503 h 1618808"/>
                <a:gd name="connsiteX18" fmla="*/ 0 w 1137257"/>
                <a:gd name="connsiteY18" fmla="*/ 263234 h 1618808"/>
                <a:gd name="connsiteX19" fmla="*/ 281879 w 1137257"/>
                <a:gd name="connsiteY19" fmla="*/ 355181 h 1618808"/>
                <a:gd name="connsiteX20" fmla="*/ 279125 w 1137257"/>
                <a:gd name="connsiteY20" fmla="*/ 143025 h 1618808"/>
                <a:gd name="connsiteX0" fmla="*/ 316999 w 1175131"/>
                <a:gd name="connsiteY0" fmla="*/ 143025 h 1618808"/>
                <a:gd name="connsiteX1" fmla="*/ 460024 w 1175131"/>
                <a:gd name="connsiteY1" fmla="*/ 0 h 1618808"/>
                <a:gd name="connsiteX2" fmla="*/ 460021 w 1175131"/>
                <a:gd name="connsiteY2" fmla="*/ 0 h 1618808"/>
                <a:gd name="connsiteX3" fmla="*/ 460021 w 1175131"/>
                <a:gd name="connsiteY3" fmla="*/ 0 h 1618808"/>
                <a:gd name="connsiteX4" fmla="*/ 674554 w 1175131"/>
                <a:gd name="connsiteY4" fmla="*/ 0 h 1618808"/>
                <a:gd name="connsiteX5" fmla="*/ 1032106 w 1175131"/>
                <a:gd name="connsiteY5" fmla="*/ 0 h 1618808"/>
                <a:gd name="connsiteX6" fmla="*/ 1175131 w 1175131"/>
                <a:gd name="connsiteY6" fmla="*/ 143025 h 1618808"/>
                <a:gd name="connsiteX7" fmla="*/ 1175131 w 1175131"/>
                <a:gd name="connsiteY7" fmla="*/ 269801 h 1618808"/>
                <a:gd name="connsiteX8" fmla="*/ 1175131 w 1175131"/>
                <a:gd name="connsiteY8" fmla="*/ 269801 h 1618808"/>
                <a:gd name="connsiteX9" fmla="*/ 1175131 w 1175131"/>
                <a:gd name="connsiteY9" fmla="*/ 674503 h 1618808"/>
                <a:gd name="connsiteX10" fmla="*/ 1175131 w 1175131"/>
                <a:gd name="connsiteY10" fmla="*/ 1475783 h 1618808"/>
                <a:gd name="connsiteX11" fmla="*/ 1032106 w 1175131"/>
                <a:gd name="connsiteY11" fmla="*/ 1618808 h 1618808"/>
                <a:gd name="connsiteX12" fmla="*/ 674554 w 1175131"/>
                <a:gd name="connsiteY12" fmla="*/ 1618808 h 1618808"/>
                <a:gd name="connsiteX13" fmla="*/ 460021 w 1175131"/>
                <a:gd name="connsiteY13" fmla="*/ 1618808 h 1618808"/>
                <a:gd name="connsiteX14" fmla="*/ 460021 w 1175131"/>
                <a:gd name="connsiteY14" fmla="*/ 1618808 h 1618808"/>
                <a:gd name="connsiteX15" fmla="*/ 460024 w 1175131"/>
                <a:gd name="connsiteY15" fmla="*/ 1618808 h 1618808"/>
                <a:gd name="connsiteX16" fmla="*/ 316999 w 1175131"/>
                <a:gd name="connsiteY16" fmla="*/ 1475783 h 1618808"/>
                <a:gd name="connsiteX17" fmla="*/ 316999 w 1175131"/>
                <a:gd name="connsiteY17" fmla="*/ 674503 h 1618808"/>
                <a:gd name="connsiteX18" fmla="*/ 0 w 1175131"/>
                <a:gd name="connsiteY18" fmla="*/ 284877 h 1618808"/>
                <a:gd name="connsiteX19" fmla="*/ 319753 w 1175131"/>
                <a:gd name="connsiteY19" fmla="*/ 355181 h 1618808"/>
                <a:gd name="connsiteX20" fmla="*/ 316999 w 1175131"/>
                <a:gd name="connsiteY20" fmla="*/ 143025 h 1618808"/>
                <a:gd name="connsiteX0" fmla="*/ 316999 w 1175131"/>
                <a:gd name="connsiteY0" fmla="*/ 143025 h 1618808"/>
                <a:gd name="connsiteX1" fmla="*/ 460024 w 1175131"/>
                <a:gd name="connsiteY1" fmla="*/ 0 h 1618808"/>
                <a:gd name="connsiteX2" fmla="*/ 460021 w 1175131"/>
                <a:gd name="connsiteY2" fmla="*/ 0 h 1618808"/>
                <a:gd name="connsiteX3" fmla="*/ 460021 w 1175131"/>
                <a:gd name="connsiteY3" fmla="*/ 0 h 1618808"/>
                <a:gd name="connsiteX4" fmla="*/ 674554 w 1175131"/>
                <a:gd name="connsiteY4" fmla="*/ 0 h 1618808"/>
                <a:gd name="connsiteX5" fmla="*/ 1032106 w 1175131"/>
                <a:gd name="connsiteY5" fmla="*/ 0 h 1618808"/>
                <a:gd name="connsiteX6" fmla="*/ 1175131 w 1175131"/>
                <a:gd name="connsiteY6" fmla="*/ 143025 h 1618808"/>
                <a:gd name="connsiteX7" fmla="*/ 1175131 w 1175131"/>
                <a:gd name="connsiteY7" fmla="*/ 269801 h 1618808"/>
                <a:gd name="connsiteX8" fmla="*/ 1175131 w 1175131"/>
                <a:gd name="connsiteY8" fmla="*/ 269801 h 1618808"/>
                <a:gd name="connsiteX9" fmla="*/ 1175131 w 1175131"/>
                <a:gd name="connsiteY9" fmla="*/ 674503 h 1618808"/>
                <a:gd name="connsiteX10" fmla="*/ 1175131 w 1175131"/>
                <a:gd name="connsiteY10" fmla="*/ 1475783 h 1618808"/>
                <a:gd name="connsiteX11" fmla="*/ 1032106 w 1175131"/>
                <a:gd name="connsiteY11" fmla="*/ 1618808 h 1618808"/>
                <a:gd name="connsiteX12" fmla="*/ 674554 w 1175131"/>
                <a:gd name="connsiteY12" fmla="*/ 1618808 h 1618808"/>
                <a:gd name="connsiteX13" fmla="*/ 460021 w 1175131"/>
                <a:gd name="connsiteY13" fmla="*/ 1618808 h 1618808"/>
                <a:gd name="connsiteX14" fmla="*/ 460021 w 1175131"/>
                <a:gd name="connsiteY14" fmla="*/ 1618808 h 1618808"/>
                <a:gd name="connsiteX15" fmla="*/ 460024 w 1175131"/>
                <a:gd name="connsiteY15" fmla="*/ 1618808 h 1618808"/>
                <a:gd name="connsiteX16" fmla="*/ 316999 w 1175131"/>
                <a:gd name="connsiteY16" fmla="*/ 1475783 h 1618808"/>
                <a:gd name="connsiteX17" fmla="*/ 316999 w 1175131"/>
                <a:gd name="connsiteY17" fmla="*/ 674503 h 1618808"/>
                <a:gd name="connsiteX18" fmla="*/ 0 w 1175131"/>
                <a:gd name="connsiteY18" fmla="*/ 298404 h 1618808"/>
                <a:gd name="connsiteX19" fmla="*/ 319753 w 1175131"/>
                <a:gd name="connsiteY19" fmla="*/ 355181 h 1618808"/>
                <a:gd name="connsiteX20" fmla="*/ 316999 w 1175131"/>
                <a:gd name="connsiteY20" fmla="*/ 143025 h 1618808"/>
                <a:gd name="connsiteX0" fmla="*/ 316999 w 1175131"/>
                <a:gd name="connsiteY0" fmla="*/ 143025 h 1618808"/>
                <a:gd name="connsiteX1" fmla="*/ 460024 w 1175131"/>
                <a:gd name="connsiteY1" fmla="*/ 0 h 1618808"/>
                <a:gd name="connsiteX2" fmla="*/ 460021 w 1175131"/>
                <a:gd name="connsiteY2" fmla="*/ 0 h 1618808"/>
                <a:gd name="connsiteX3" fmla="*/ 460021 w 1175131"/>
                <a:gd name="connsiteY3" fmla="*/ 0 h 1618808"/>
                <a:gd name="connsiteX4" fmla="*/ 674554 w 1175131"/>
                <a:gd name="connsiteY4" fmla="*/ 0 h 1618808"/>
                <a:gd name="connsiteX5" fmla="*/ 1032106 w 1175131"/>
                <a:gd name="connsiteY5" fmla="*/ 0 h 1618808"/>
                <a:gd name="connsiteX6" fmla="*/ 1175131 w 1175131"/>
                <a:gd name="connsiteY6" fmla="*/ 143025 h 1618808"/>
                <a:gd name="connsiteX7" fmla="*/ 1175131 w 1175131"/>
                <a:gd name="connsiteY7" fmla="*/ 269801 h 1618808"/>
                <a:gd name="connsiteX8" fmla="*/ 1175131 w 1175131"/>
                <a:gd name="connsiteY8" fmla="*/ 269801 h 1618808"/>
                <a:gd name="connsiteX9" fmla="*/ 1175131 w 1175131"/>
                <a:gd name="connsiteY9" fmla="*/ 674503 h 1618808"/>
                <a:gd name="connsiteX10" fmla="*/ 1175131 w 1175131"/>
                <a:gd name="connsiteY10" fmla="*/ 1475783 h 1618808"/>
                <a:gd name="connsiteX11" fmla="*/ 1032106 w 1175131"/>
                <a:gd name="connsiteY11" fmla="*/ 1618808 h 1618808"/>
                <a:gd name="connsiteX12" fmla="*/ 674554 w 1175131"/>
                <a:gd name="connsiteY12" fmla="*/ 1618808 h 1618808"/>
                <a:gd name="connsiteX13" fmla="*/ 460021 w 1175131"/>
                <a:gd name="connsiteY13" fmla="*/ 1618808 h 1618808"/>
                <a:gd name="connsiteX14" fmla="*/ 460021 w 1175131"/>
                <a:gd name="connsiteY14" fmla="*/ 1618808 h 1618808"/>
                <a:gd name="connsiteX15" fmla="*/ 460024 w 1175131"/>
                <a:gd name="connsiteY15" fmla="*/ 1618808 h 1618808"/>
                <a:gd name="connsiteX16" fmla="*/ 316999 w 1175131"/>
                <a:gd name="connsiteY16" fmla="*/ 1475783 h 1618808"/>
                <a:gd name="connsiteX17" fmla="*/ 316999 w 1175131"/>
                <a:gd name="connsiteY17" fmla="*/ 674503 h 1618808"/>
                <a:gd name="connsiteX18" fmla="*/ 0 w 1175131"/>
                <a:gd name="connsiteY18" fmla="*/ 298404 h 1618808"/>
                <a:gd name="connsiteX19" fmla="*/ 319753 w 1175131"/>
                <a:gd name="connsiteY19" fmla="*/ 355181 h 1618808"/>
                <a:gd name="connsiteX20" fmla="*/ 316999 w 1175131"/>
                <a:gd name="connsiteY20" fmla="*/ 143025 h 1618808"/>
                <a:gd name="connsiteX0" fmla="*/ 316999 w 1175131"/>
                <a:gd name="connsiteY0" fmla="*/ 143025 h 1618808"/>
                <a:gd name="connsiteX1" fmla="*/ 460024 w 1175131"/>
                <a:gd name="connsiteY1" fmla="*/ 0 h 1618808"/>
                <a:gd name="connsiteX2" fmla="*/ 460021 w 1175131"/>
                <a:gd name="connsiteY2" fmla="*/ 0 h 1618808"/>
                <a:gd name="connsiteX3" fmla="*/ 460021 w 1175131"/>
                <a:gd name="connsiteY3" fmla="*/ 0 h 1618808"/>
                <a:gd name="connsiteX4" fmla="*/ 674554 w 1175131"/>
                <a:gd name="connsiteY4" fmla="*/ 0 h 1618808"/>
                <a:gd name="connsiteX5" fmla="*/ 1032106 w 1175131"/>
                <a:gd name="connsiteY5" fmla="*/ 0 h 1618808"/>
                <a:gd name="connsiteX6" fmla="*/ 1175131 w 1175131"/>
                <a:gd name="connsiteY6" fmla="*/ 143025 h 1618808"/>
                <a:gd name="connsiteX7" fmla="*/ 1175131 w 1175131"/>
                <a:gd name="connsiteY7" fmla="*/ 269801 h 1618808"/>
                <a:gd name="connsiteX8" fmla="*/ 1175131 w 1175131"/>
                <a:gd name="connsiteY8" fmla="*/ 269801 h 1618808"/>
                <a:gd name="connsiteX9" fmla="*/ 1175131 w 1175131"/>
                <a:gd name="connsiteY9" fmla="*/ 674503 h 1618808"/>
                <a:gd name="connsiteX10" fmla="*/ 1175131 w 1175131"/>
                <a:gd name="connsiteY10" fmla="*/ 1475783 h 1618808"/>
                <a:gd name="connsiteX11" fmla="*/ 1032106 w 1175131"/>
                <a:gd name="connsiteY11" fmla="*/ 1618808 h 1618808"/>
                <a:gd name="connsiteX12" fmla="*/ 674554 w 1175131"/>
                <a:gd name="connsiteY12" fmla="*/ 1618808 h 1618808"/>
                <a:gd name="connsiteX13" fmla="*/ 460021 w 1175131"/>
                <a:gd name="connsiteY13" fmla="*/ 1618808 h 1618808"/>
                <a:gd name="connsiteX14" fmla="*/ 460021 w 1175131"/>
                <a:gd name="connsiteY14" fmla="*/ 1618808 h 1618808"/>
                <a:gd name="connsiteX15" fmla="*/ 460024 w 1175131"/>
                <a:gd name="connsiteY15" fmla="*/ 1618808 h 1618808"/>
                <a:gd name="connsiteX16" fmla="*/ 316999 w 1175131"/>
                <a:gd name="connsiteY16" fmla="*/ 1475783 h 1618808"/>
                <a:gd name="connsiteX17" fmla="*/ 316999 w 1175131"/>
                <a:gd name="connsiteY17" fmla="*/ 674503 h 1618808"/>
                <a:gd name="connsiteX18" fmla="*/ 0 w 1175131"/>
                <a:gd name="connsiteY18" fmla="*/ 298404 h 1618808"/>
                <a:gd name="connsiteX19" fmla="*/ 319753 w 1175131"/>
                <a:gd name="connsiteY19" fmla="*/ 355181 h 1618808"/>
                <a:gd name="connsiteX20" fmla="*/ 316999 w 1175131"/>
                <a:gd name="connsiteY20" fmla="*/ 143025 h 1618808"/>
                <a:gd name="connsiteX0" fmla="*/ 335698 w 1193830"/>
                <a:gd name="connsiteY0" fmla="*/ 143025 h 1618808"/>
                <a:gd name="connsiteX1" fmla="*/ 478723 w 1193830"/>
                <a:gd name="connsiteY1" fmla="*/ 0 h 1618808"/>
                <a:gd name="connsiteX2" fmla="*/ 478720 w 1193830"/>
                <a:gd name="connsiteY2" fmla="*/ 0 h 1618808"/>
                <a:gd name="connsiteX3" fmla="*/ 478720 w 1193830"/>
                <a:gd name="connsiteY3" fmla="*/ 0 h 1618808"/>
                <a:gd name="connsiteX4" fmla="*/ 693253 w 1193830"/>
                <a:gd name="connsiteY4" fmla="*/ 0 h 1618808"/>
                <a:gd name="connsiteX5" fmla="*/ 1050805 w 1193830"/>
                <a:gd name="connsiteY5" fmla="*/ 0 h 1618808"/>
                <a:gd name="connsiteX6" fmla="*/ 1193830 w 1193830"/>
                <a:gd name="connsiteY6" fmla="*/ 143025 h 1618808"/>
                <a:gd name="connsiteX7" fmla="*/ 1193830 w 1193830"/>
                <a:gd name="connsiteY7" fmla="*/ 269801 h 1618808"/>
                <a:gd name="connsiteX8" fmla="*/ 1193830 w 1193830"/>
                <a:gd name="connsiteY8" fmla="*/ 269801 h 1618808"/>
                <a:gd name="connsiteX9" fmla="*/ 1193830 w 1193830"/>
                <a:gd name="connsiteY9" fmla="*/ 674503 h 1618808"/>
                <a:gd name="connsiteX10" fmla="*/ 1193830 w 1193830"/>
                <a:gd name="connsiteY10" fmla="*/ 1475783 h 1618808"/>
                <a:gd name="connsiteX11" fmla="*/ 1050805 w 1193830"/>
                <a:gd name="connsiteY11" fmla="*/ 1618808 h 1618808"/>
                <a:gd name="connsiteX12" fmla="*/ 693253 w 1193830"/>
                <a:gd name="connsiteY12" fmla="*/ 1618808 h 1618808"/>
                <a:gd name="connsiteX13" fmla="*/ 478720 w 1193830"/>
                <a:gd name="connsiteY13" fmla="*/ 1618808 h 1618808"/>
                <a:gd name="connsiteX14" fmla="*/ 478720 w 1193830"/>
                <a:gd name="connsiteY14" fmla="*/ 1618808 h 1618808"/>
                <a:gd name="connsiteX15" fmla="*/ 478723 w 1193830"/>
                <a:gd name="connsiteY15" fmla="*/ 1618808 h 1618808"/>
                <a:gd name="connsiteX16" fmla="*/ 335698 w 1193830"/>
                <a:gd name="connsiteY16" fmla="*/ 1475783 h 1618808"/>
                <a:gd name="connsiteX17" fmla="*/ 335698 w 1193830"/>
                <a:gd name="connsiteY17" fmla="*/ 674503 h 1618808"/>
                <a:gd name="connsiteX18" fmla="*/ 0 w 1193830"/>
                <a:gd name="connsiteY18" fmla="*/ 334618 h 1618808"/>
                <a:gd name="connsiteX19" fmla="*/ 338452 w 1193830"/>
                <a:gd name="connsiteY19" fmla="*/ 355181 h 1618808"/>
                <a:gd name="connsiteX20" fmla="*/ 335698 w 1193830"/>
                <a:gd name="connsiteY20" fmla="*/ 143025 h 1618808"/>
                <a:gd name="connsiteX0" fmla="*/ 335698 w 1193830"/>
                <a:gd name="connsiteY0" fmla="*/ 143025 h 1618808"/>
                <a:gd name="connsiteX1" fmla="*/ 478723 w 1193830"/>
                <a:gd name="connsiteY1" fmla="*/ 0 h 1618808"/>
                <a:gd name="connsiteX2" fmla="*/ 478720 w 1193830"/>
                <a:gd name="connsiteY2" fmla="*/ 0 h 1618808"/>
                <a:gd name="connsiteX3" fmla="*/ 478720 w 1193830"/>
                <a:gd name="connsiteY3" fmla="*/ 0 h 1618808"/>
                <a:gd name="connsiteX4" fmla="*/ 693253 w 1193830"/>
                <a:gd name="connsiteY4" fmla="*/ 0 h 1618808"/>
                <a:gd name="connsiteX5" fmla="*/ 1050805 w 1193830"/>
                <a:gd name="connsiteY5" fmla="*/ 0 h 1618808"/>
                <a:gd name="connsiteX6" fmla="*/ 1193830 w 1193830"/>
                <a:gd name="connsiteY6" fmla="*/ 143025 h 1618808"/>
                <a:gd name="connsiteX7" fmla="*/ 1193830 w 1193830"/>
                <a:gd name="connsiteY7" fmla="*/ 269801 h 1618808"/>
                <a:gd name="connsiteX8" fmla="*/ 1193830 w 1193830"/>
                <a:gd name="connsiteY8" fmla="*/ 269801 h 1618808"/>
                <a:gd name="connsiteX9" fmla="*/ 1193830 w 1193830"/>
                <a:gd name="connsiteY9" fmla="*/ 674503 h 1618808"/>
                <a:gd name="connsiteX10" fmla="*/ 1193830 w 1193830"/>
                <a:gd name="connsiteY10" fmla="*/ 1475783 h 1618808"/>
                <a:gd name="connsiteX11" fmla="*/ 1050805 w 1193830"/>
                <a:gd name="connsiteY11" fmla="*/ 1618808 h 1618808"/>
                <a:gd name="connsiteX12" fmla="*/ 693253 w 1193830"/>
                <a:gd name="connsiteY12" fmla="*/ 1618808 h 1618808"/>
                <a:gd name="connsiteX13" fmla="*/ 478720 w 1193830"/>
                <a:gd name="connsiteY13" fmla="*/ 1618808 h 1618808"/>
                <a:gd name="connsiteX14" fmla="*/ 478720 w 1193830"/>
                <a:gd name="connsiteY14" fmla="*/ 1618808 h 1618808"/>
                <a:gd name="connsiteX15" fmla="*/ 478723 w 1193830"/>
                <a:gd name="connsiteY15" fmla="*/ 1618808 h 1618808"/>
                <a:gd name="connsiteX16" fmla="*/ 335698 w 1193830"/>
                <a:gd name="connsiteY16" fmla="*/ 1475783 h 1618808"/>
                <a:gd name="connsiteX17" fmla="*/ 335698 w 1193830"/>
                <a:gd name="connsiteY17" fmla="*/ 674503 h 1618808"/>
                <a:gd name="connsiteX18" fmla="*/ 0 w 1193830"/>
                <a:gd name="connsiteY18" fmla="*/ 334618 h 1618808"/>
                <a:gd name="connsiteX19" fmla="*/ 335780 w 1193830"/>
                <a:gd name="connsiteY19" fmla="*/ 415537 h 1618808"/>
                <a:gd name="connsiteX20" fmla="*/ 335698 w 1193830"/>
                <a:gd name="connsiteY20" fmla="*/ 143025 h 1618808"/>
                <a:gd name="connsiteX0" fmla="*/ 339320 w 1197452"/>
                <a:gd name="connsiteY0" fmla="*/ 143025 h 1618808"/>
                <a:gd name="connsiteX1" fmla="*/ 482345 w 1197452"/>
                <a:gd name="connsiteY1" fmla="*/ 0 h 1618808"/>
                <a:gd name="connsiteX2" fmla="*/ 482342 w 1197452"/>
                <a:gd name="connsiteY2" fmla="*/ 0 h 1618808"/>
                <a:gd name="connsiteX3" fmla="*/ 482342 w 1197452"/>
                <a:gd name="connsiteY3" fmla="*/ 0 h 1618808"/>
                <a:gd name="connsiteX4" fmla="*/ 696875 w 1197452"/>
                <a:gd name="connsiteY4" fmla="*/ 0 h 1618808"/>
                <a:gd name="connsiteX5" fmla="*/ 1054427 w 1197452"/>
                <a:gd name="connsiteY5" fmla="*/ 0 h 1618808"/>
                <a:gd name="connsiteX6" fmla="*/ 1197452 w 1197452"/>
                <a:gd name="connsiteY6" fmla="*/ 143025 h 1618808"/>
                <a:gd name="connsiteX7" fmla="*/ 1197452 w 1197452"/>
                <a:gd name="connsiteY7" fmla="*/ 269801 h 1618808"/>
                <a:gd name="connsiteX8" fmla="*/ 1197452 w 1197452"/>
                <a:gd name="connsiteY8" fmla="*/ 269801 h 1618808"/>
                <a:gd name="connsiteX9" fmla="*/ 1197452 w 1197452"/>
                <a:gd name="connsiteY9" fmla="*/ 674503 h 1618808"/>
                <a:gd name="connsiteX10" fmla="*/ 1197452 w 1197452"/>
                <a:gd name="connsiteY10" fmla="*/ 1475783 h 1618808"/>
                <a:gd name="connsiteX11" fmla="*/ 1054427 w 1197452"/>
                <a:gd name="connsiteY11" fmla="*/ 1618808 h 1618808"/>
                <a:gd name="connsiteX12" fmla="*/ 696875 w 1197452"/>
                <a:gd name="connsiteY12" fmla="*/ 1618808 h 1618808"/>
                <a:gd name="connsiteX13" fmla="*/ 482342 w 1197452"/>
                <a:gd name="connsiteY13" fmla="*/ 1618808 h 1618808"/>
                <a:gd name="connsiteX14" fmla="*/ 482342 w 1197452"/>
                <a:gd name="connsiteY14" fmla="*/ 1618808 h 1618808"/>
                <a:gd name="connsiteX15" fmla="*/ 482345 w 1197452"/>
                <a:gd name="connsiteY15" fmla="*/ 1618808 h 1618808"/>
                <a:gd name="connsiteX16" fmla="*/ 339320 w 1197452"/>
                <a:gd name="connsiteY16" fmla="*/ 1475783 h 1618808"/>
                <a:gd name="connsiteX17" fmla="*/ 339320 w 1197452"/>
                <a:gd name="connsiteY17" fmla="*/ 674503 h 1618808"/>
                <a:gd name="connsiteX18" fmla="*/ 0 w 1197452"/>
                <a:gd name="connsiteY18" fmla="*/ 276561 h 1618808"/>
                <a:gd name="connsiteX19" fmla="*/ 339402 w 1197452"/>
                <a:gd name="connsiteY19" fmla="*/ 415537 h 1618808"/>
                <a:gd name="connsiteX20" fmla="*/ 339320 w 1197452"/>
                <a:gd name="connsiteY20" fmla="*/ 143025 h 1618808"/>
                <a:gd name="connsiteX0" fmla="*/ 339320 w 1197452"/>
                <a:gd name="connsiteY0" fmla="*/ 143025 h 1618808"/>
                <a:gd name="connsiteX1" fmla="*/ 482345 w 1197452"/>
                <a:gd name="connsiteY1" fmla="*/ 0 h 1618808"/>
                <a:gd name="connsiteX2" fmla="*/ 482342 w 1197452"/>
                <a:gd name="connsiteY2" fmla="*/ 0 h 1618808"/>
                <a:gd name="connsiteX3" fmla="*/ 482342 w 1197452"/>
                <a:gd name="connsiteY3" fmla="*/ 0 h 1618808"/>
                <a:gd name="connsiteX4" fmla="*/ 696875 w 1197452"/>
                <a:gd name="connsiteY4" fmla="*/ 0 h 1618808"/>
                <a:gd name="connsiteX5" fmla="*/ 1054427 w 1197452"/>
                <a:gd name="connsiteY5" fmla="*/ 0 h 1618808"/>
                <a:gd name="connsiteX6" fmla="*/ 1197452 w 1197452"/>
                <a:gd name="connsiteY6" fmla="*/ 143025 h 1618808"/>
                <a:gd name="connsiteX7" fmla="*/ 1197452 w 1197452"/>
                <a:gd name="connsiteY7" fmla="*/ 269801 h 1618808"/>
                <a:gd name="connsiteX8" fmla="*/ 1197452 w 1197452"/>
                <a:gd name="connsiteY8" fmla="*/ 269801 h 1618808"/>
                <a:gd name="connsiteX9" fmla="*/ 1197452 w 1197452"/>
                <a:gd name="connsiteY9" fmla="*/ 674503 h 1618808"/>
                <a:gd name="connsiteX10" fmla="*/ 1197452 w 1197452"/>
                <a:gd name="connsiteY10" fmla="*/ 1475783 h 1618808"/>
                <a:gd name="connsiteX11" fmla="*/ 1054427 w 1197452"/>
                <a:gd name="connsiteY11" fmla="*/ 1618808 h 1618808"/>
                <a:gd name="connsiteX12" fmla="*/ 696875 w 1197452"/>
                <a:gd name="connsiteY12" fmla="*/ 1618808 h 1618808"/>
                <a:gd name="connsiteX13" fmla="*/ 482342 w 1197452"/>
                <a:gd name="connsiteY13" fmla="*/ 1618808 h 1618808"/>
                <a:gd name="connsiteX14" fmla="*/ 482342 w 1197452"/>
                <a:gd name="connsiteY14" fmla="*/ 1618808 h 1618808"/>
                <a:gd name="connsiteX15" fmla="*/ 482345 w 1197452"/>
                <a:gd name="connsiteY15" fmla="*/ 1618808 h 1618808"/>
                <a:gd name="connsiteX16" fmla="*/ 339320 w 1197452"/>
                <a:gd name="connsiteY16" fmla="*/ 1475783 h 1618808"/>
                <a:gd name="connsiteX17" fmla="*/ 339320 w 1197452"/>
                <a:gd name="connsiteY17" fmla="*/ 674503 h 1618808"/>
                <a:gd name="connsiteX18" fmla="*/ 0 w 1197452"/>
                <a:gd name="connsiteY18" fmla="*/ 276561 h 1618808"/>
                <a:gd name="connsiteX19" fmla="*/ 339402 w 1197452"/>
                <a:gd name="connsiteY19" fmla="*/ 415537 h 1618808"/>
                <a:gd name="connsiteX20" fmla="*/ 339320 w 1197452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0166 w 1028216"/>
                <a:gd name="connsiteY19" fmla="*/ 415537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6803 w 1028216"/>
                <a:gd name="connsiteY19" fmla="*/ 378961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6803 w 1028216"/>
                <a:gd name="connsiteY19" fmla="*/ 378961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6803 w 1028216"/>
                <a:gd name="connsiteY19" fmla="*/ 378961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6803 w 1028216"/>
                <a:gd name="connsiteY19" fmla="*/ 378961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6803 w 1028216"/>
                <a:gd name="connsiteY19" fmla="*/ 378961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3485 w 1028216"/>
                <a:gd name="connsiteY19" fmla="*/ 335734 h 1618808"/>
                <a:gd name="connsiteX20" fmla="*/ 170084 w 1028216"/>
                <a:gd name="connsiteY20" fmla="*/ 143025 h 1618808"/>
                <a:gd name="connsiteX0" fmla="*/ 170084 w 1028216"/>
                <a:gd name="connsiteY0" fmla="*/ 143025 h 1618808"/>
                <a:gd name="connsiteX1" fmla="*/ 313109 w 1028216"/>
                <a:gd name="connsiteY1" fmla="*/ 0 h 1618808"/>
                <a:gd name="connsiteX2" fmla="*/ 313106 w 1028216"/>
                <a:gd name="connsiteY2" fmla="*/ 0 h 1618808"/>
                <a:gd name="connsiteX3" fmla="*/ 313106 w 1028216"/>
                <a:gd name="connsiteY3" fmla="*/ 0 h 1618808"/>
                <a:gd name="connsiteX4" fmla="*/ 527639 w 1028216"/>
                <a:gd name="connsiteY4" fmla="*/ 0 h 1618808"/>
                <a:gd name="connsiteX5" fmla="*/ 885191 w 1028216"/>
                <a:gd name="connsiteY5" fmla="*/ 0 h 1618808"/>
                <a:gd name="connsiteX6" fmla="*/ 1028216 w 1028216"/>
                <a:gd name="connsiteY6" fmla="*/ 143025 h 1618808"/>
                <a:gd name="connsiteX7" fmla="*/ 1028216 w 1028216"/>
                <a:gd name="connsiteY7" fmla="*/ 269801 h 1618808"/>
                <a:gd name="connsiteX8" fmla="*/ 1028216 w 1028216"/>
                <a:gd name="connsiteY8" fmla="*/ 269801 h 1618808"/>
                <a:gd name="connsiteX9" fmla="*/ 1028216 w 1028216"/>
                <a:gd name="connsiteY9" fmla="*/ 674503 h 1618808"/>
                <a:gd name="connsiteX10" fmla="*/ 1028216 w 1028216"/>
                <a:gd name="connsiteY10" fmla="*/ 1475783 h 1618808"/>
                <a:gd name="connsiteX11" fmla="*/ 885191 w 1028216"/>
                <a:gd name="connsiteY11" fmla="*/ 1618808 h 1618808"/>
                <a:gd name="connsiteX12" fmla="*/ 527639 w 1028216"/>
                <a:gd name="connsiteY12" fmla="*/ 1618808 h 1618808"/>
                <a:gd name="connsiteX13" fmla="*/ 313106 w 1028216"/>
                <a:gd name="connsiteY13" fmla="*/ 1618808 h 1618808"/>
                <a:gd name="connsiteX14" fmla="*/ 313106 w 1028216"/>
                <a:gd name="connsiteY14" fmla="*/ 1618808 h 1618808"/>
                <a:gd name="connsiteX15" fmla="*/ 313109 w 1028216"/>
                <a:gd name="connsiteY15" fmla="*/ 1618808 h 1618808"/>
                <a:gd name="connsiteX16" fmla="*/ 170084 w 1028216"/>
                <a:gd name="connsiteY16" fmla="*/ 1475783 h 1618808"/>
                <a:gd name="connsiteX17" fmla="*/ 170084 w 1028216"/>
                <a:gd name="connsiteY17" fmla="*/ 674503 h 1618808"/>
                <a:gd name="connsiteX18" fmla="*/ 0 w 1028216"/>
                <a:gd name="connsiteY18" fmla="*/ 213384 h 1618808"/>
                <a:gd name="connsiteX19" fmla="*/ 173485 w 1028216"/>
                <a:gd name="connsiteY19" fmla="*/ 335734 h 1618808"/>
                <a:gd name="connsiteX20" fmla="*/ 170084 w 1028216"/>
                <a:gd name="connsiteY20" fmla="*/ 143025 h 16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216" h="1618808">
                  <a:moveTo>
                    <a:pt x="170084" y="143025"/>
                  </a:moveTo>
                  <a:cubicBezTo>
                    <a:pt x="170084" y="64034"/>
                    <a:pt x="234118" y="0"/>
                    <a:pt x="313109" y="0"/>
                  </a:cubicBezTo>
                  <a:lnTo>
                    <a:pt x="313106" y="0"/>
                  </a:lnTo>
                  <a:lnTo>
                    <a:pt x="313106" y="0"/>
                  </a:lnTo>
                  <a:lnTo>
                    <a:pt x="527639" y="0"/>
                  </a:lnTo>
                  <a:lnTo>
                    <a:pt x="885191" y="0"/>
                  </a:lnTo>
                  <a:cubicBezTo>
                    <a:pt x="964182" y="0"/>
                    <a:pt x="1028216" y="64034"/>
                    <a:pt x="1028216" y="143025"/>
                  </a:cubicBezTo>
                  <a:lnTo>
                    <a:pt x="1028216" y="269801"/>
                  </a:lnTo>
                  <a:lnTo>
                    <a:pt x="1028216" y="269801"/>
                  </a:lnTo>
                  <a:lnTo>
                    <a:pt x="1028216" y="674503"/>
                  </a:lnTo>
                  <a:lnTo>
                    <a:pt x="1028216" y="1475783"/>
                  </a:lnTo>
                  <a:cubicBezTo>
                    <a:pt x="1028216" y="1554774"/>
                    <a:pt x="964182" y="1618808"/>
                    <a:pt x="885191" y="1618808"/>
                  </a:cubicBezTo>
                  <a:lnTo>
                    <a:pt x="527639" y="1618808"/>
                  </a:lnTo>
                  <a:lnTo>
                    <a:pt x="313106" y="1618808"/>
                  </a:lnTo>
                  <a:lnTo>
                    <a:pt x="313106" y="1618808"/>
                  </a:lnTo>
                  <a:lnTo>
                    <a:pt x="313109" y="1618808"/>
                  </a:lnTo>
                  <a:cubicBezTo>
                    <a:pt x="234118" y="1618808"/>
                    <a:pt x="170084" y="1554774"/>
                    <a:pt x="170084" y="1475783"/>
                  </a:cubicBezTo>
                  <a:lnTo>
                    <a:pt x="170084" y="674503"/>
                  </a:lnTo>
                  <a:cubicBezTo>
                    <a:pt x="107557" y="509236"/>
                    <a:pt x="69165" y="375326"/>
                    <a:pt x="0" y="213384"/>
                  </a:cubicBezTo>
                  <a:cubicBezTo>
                    <a:pt x="125298" y="304846"/>
                    <a:pt x="91319" y="275386"/>
                    <a:pt x="173485" y="335734"/>
                  </a:cubicBezTo>
                  <a:cubicBezTo>
                    <a:pt x="173485" y="293475"/>
                    <a:pt x="170084" y="185284"/>
                    <a:pt x="170084" y="143025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236" name="Group 2235"/>
            <p:cNvGrpSpPr/>
            <p:nvPr/>
          </p:nvGrpSpPr>
          <p:grpSpPr>
            <a:xfrm>
              <a:off x="7688233" y="1934014"/>
              <a:ext cx="771408" cy="346553"/>
              <a:chOff x="5261023" y="4691769"/>
              <a:chExt cx="888688" cy="394516"/>
            </a:xfrm>
          </p:grpSpPr>
          <p:sp>
            <p:nvSpPr>
              <p:cNvPr id="2237" name="Hexagon 2236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38" name="Group 2237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28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9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9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9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9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39" name="Group 2238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28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8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40" name="Group 2239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27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41" name="Group 2240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26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7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42" name="Group 2241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25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6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43" name="Group 2242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25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44" name="Group 2243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24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4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4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4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4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tx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5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294" name="Group 2293"/>
            <p:cNvGrpSpPr/>
            <p:nvPr/>
          </p:nvGrpSpPr>
          <p:grpSpPr>
            <a:xfrm>
              <a:off x="7688233" y="1553014"/>
              <a:ext cx="771408" cy="346553"/>
              <a:chOff x="5261023" y="4691769"/>
              <a:chExt cx="888688" cy="394516"/>
            </a:xfrm>
          </p:grpSpPr>
          <p:sp>
            <p:nvSpPr>
              <p:cNvPr id="2295" name="Hexagon 2294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96" name="Group 2295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34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5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5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97" name="Group 2296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33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4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98" name="Group 2297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33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299" name="Group 2298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32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3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00" name="Group 2299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31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2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01" name="Group 2300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31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1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02" name="Group 2301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30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0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0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0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0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0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0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352" name="Group 2351"/>
            <p:cNvGrpSpPr/>
            <p:nvPr/>
          </p:nvGrpSpPr>
          <p:grpSpPr>
            <a:xfrm>
              <a:off x="7688233" y="1172014"/>
              <a:ext cx="771408" cy="346553"/>
              <a:chOff x="5261023" y="4691769"/>
              <a:chExt cx="888688" cy="394516"/>
            </a:xfrm>
          </p:grpSpPr>
          <p:sp>
            <p:nvSpPr>
              <p:cNvPr id="2353" name="Hexagon 2352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54" name="Group 2353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40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55" name="Group 2354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39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56" name="Group 2355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38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57" name="Group 2356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38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58" name="Group 2357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37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59" name="Group 2358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36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60" name="Group 2359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36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410" name="Group 2409"/>
            <p:cNvGrpSpPr/>
            <p:nvPr/>
          </p:nvGrpSpPr>
          <p:grpSpPr>
            <a:xfrm>
              <a:off x="7691020" y="2315014"/>
              <a:ext cx="771408" cy="346553"/>
              <a:chOff x="5261023" y="4691769"/>
              <a:chExt cx="888688" cy="394516"/>
            </a:xfrm>
          </p:grpSpPr>
          <p:sp>
            <p:nvSpPr>
              <p:cNvPr id="2411" name="Hexagon 2410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12" name="Group 2411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46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13" name="Group 2412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45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14" name="Group 2413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44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15" name="Group 2414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44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16" name="Group 2415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43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17" name="Group 2416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42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18" name="Group 2417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41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tx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468" name="Group 2467"/>
            <p:cNvGrpSpPr/>
            <p:nvPr/>
          </p:nvGrpSpPr>
          <p:grpSpPr>
            <a:xfrm>
              <a:off x="8380287" y="1162469"/>
              <a:ext cx="356950" cy="356950"/>
              <a:chOff x="8558631" y="1162478"/>
              <a:chExt cx="304801" cy="304801"/>
            </a:xfrm>
          </p:grpSpPr>
          <p:sp>
            <p:nvSpPr>
              <p:cNvPr id="2469" name="Oval 2468"/>
              <p:cNvSpPr/>
              <p:nvPr/>
            </p:nvSpPr>
            <p:spPr>
              <a:xfrm>
                <a:off x="8558631" y="1162478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70" name="Snagit_PPT3A5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15" y="1176053"/>
                <a:ext cx="294979" cy="283682"/>
              </a:xfrm>
              <a:prstGeom prst="rect">
                <a:avLst/>
              </a:prstGeom>
            </p:spPr>
          </p:pic>
        </p:grpSp>
        <p:grpSp>
          <p:nvGrpSpPr>
            <p:cNvPr id="2471" name="Group 2470"/>
            <p:cNvGrpSpPr/>
            <p:nvPr/>
          </p:nvGrpSpPr>
          <p:grpSpPr>
            <a:xfrm>
              <a:off x="8380287" y="1546487"/>
              <a:ext cx="356950" cy="356950"/>
              <a:chOff x="8568985" y="1467278"/>
              <a:chExt cx="304801" cy="304801"/>
            </a:xfrm>
          </p:grpSpPr>
          <p:sp>
            <p:nvSpPr>
              <p:cNvPr id="2472" name="Oval 2471"/>
              <p:cNvSpPr/>
              <p:nvPr/>
            </p:nvSpPr>
            <p:spPr>
              <a:xfrm>
                <a:off x="8568985" y="1467278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73" name="Snagit_PPTD67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3861" y="1476285"/>
                <a:ext cx="291021" cy="289168"/>
              </a:xfrm>
              <a:prstGeom prst="rect">
                <a:avLst/>
              </a:prstGeom>
            </p:spPr>
          </p:pic>
        </p:grpSp>
        <p:grpSp>
          <p:nvGrpSpPr>
            <p:cNvPr id="2474" name="Group 2473"/>
            <p:cNvGrpSpPr/>
            <p:nvPr/>
          </p:nvGrpSpPr>
          <p:grpSpPr>
            <a:xfrm>
              <a:off x="8380287" y="1931682"/>
              <a:ext cx="356950" cy="356950"/>
              <a:chOff x="8558631" y="1848277"/>
              <a:chExt cx="304801" cy="304801"/>
            </a:xfrm>
          </p:grpSpPr>
          <p:sp>
            <p:nvSpPr>
              <p:cNvPr id="2475" name="Oval 2474"/>
              <p:cNvSpPr/>
              <p:nvPr/>
            </p:nvSpPr>
            <p:spPr>
              <a:xfrm>
                <a:off x="8558631" y="1848277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76" name="Snagit_PPTB6F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16" y="1849183"/>
                <a:ext cx="289192" cy="300683"/>
              </a:xfrm>
              <a:prstGeom prst="rect">
                <a:avLst/>
              </a:prstGeom>
            </p:spPr>
          </p:pic>
        </p:grpSp>
        <p:sp>
          <p:nvSpPr>
            <p:cNvPr id="2480" name="Rounded Rectangular Callout 10590"/>
            <p:cNvSpPr/>
            <p:nvPr/>
          </p:nvSpPr>
          <p:spPr>
            <a:xfrm>
              <a:off x="3433574" y="1034693"/>
              <a:ext cx="1570881" cy="1601688"/>
            </a:xfrm>
            <a:custGeom>
              <a:avLst/>
              <a:gdLst>
                <a:gd name="connsiteX0" fmla="*/ 0 w 843417"/>
                <a:gd name="connsiteY0" fmla="*/ 140572 h 1601688"/>
                <a:gd name="connsiteX1" fmla="*/ 140572 w 843417"/>
                <a:gd name="connsiteY1" fmla="*/ 0 h 1601688"/>
                <a:gd name="connsiteX2" fmla="*/ 491993 w 843417"/>
                <a:gd name="connsiteY2" fmla="*/ 0 h 1601688"/>
                <a:gd name="connsiteX3" fmla="*/ 491993 w 843417"/>
                <a:gd name="connsiteY3" fmla="*/ 0 h 1601688"/>
                <a:gd name="connsiteX4" fmla="*/ 702848 w 843417"/>
                <a:gd name="connsiteY4" fmla="*/ 0 h 1601688"/>
                <a:gd name="connsiteX5" fmla="*/ 702845 w 843417"/>
                <a:gd name="connsiteY5" fmla="*/ 0 h 1601688"/>
                <a:gd name="connsiteX6" fmla="*/ 843417 w 843417"/>
                <a:gd name="connsiteY6" fmla="*/ 140572 h 1601688"/>
                <a:gd name="connsiteX7" fmla="*/ 843417 w 843417"/>
                <a:gd name="connsiteY7" fmla="*/ 266948 h 1601688"/>
                <a:gd name="connsiteX8" fmla="*/ 1344103 w 843417"/>
                <a:gd name="connsiteY8" fmla="*/ 273712 h 1601688"/>
                <a:gd name="connsiteX9" fmla="*/ 843417 w 843417"/>
                <a:gd name="connsiteY9" fmla="*/ 667370 h 1601688"/>
                <a:gd name="connsiteX10" fmla="*/ 843417 w 843417"/>
                <a:gd name="connsiteY10" fmla="*/ 1461116 h 1601688"/>
                <a:gd name="connsiteX11" fmla="*/ 702845 w 843417"/>
                <a:gd name="connsiteY11" fmla="*/ 1601688 h 1601688"/>
                <a:gd name="connsiteX12" fmla="*/ 702848 w 843417"/>
                <a:gd name="connsiteY12" fmla="*/ 1601688 h 1601688"/>
                <a:gd name="connsiteX13" fmla="*/ 491993 w 843417"/>
                <a:gd name="connsiteY13" fmla="*/ 1601688 h 1601688"/>
                <a:gd name="connsiteX14" fmla="*/ 491993 w 843417"/>
                <a:gd name="connsiteY14" fmla="*/ 1601688 h 1601688"/>
                <a:gd name="connsiteX15" fmla="*/ 140572 w 843417"/>
                <a:gd name="connsiteY15" fmla="*/ 1601688 h 1601688"/>
                <a:gd name="connsiteX16" fmla="*/ 0 w 843417"/>
                <a:gd name="connsiteY16" fmla="*/ 1461116 h 1601688"/>
                <a:gd name="connsiteX17" fmla="*/ 0 w 843417"/>
                <a:gd name="connsiteY17" fmla="*/ 667370 h 1601688"/>
                <a:gd name="connsiteX18" fmla="*/ 0 w 843417"/>
                <a:gd name="connsiteY18" fmla="*/ 266948 h 1601688"/>
                <a:gd name="connsiteX19" fmla="*/ 0 w 843417"/>
                <a:gd name="connsiteY19" fmla="*/ 266948 h 1601688"/>
                <a:gd name="connsiteX20" fmla="*/ 0 w 843417"/>
                <a:gd name="connsiteY20" fmla="*/ 140572 h 1601688"/>
                <a:gd name="connsiteX0" fmla="*/ 0 w 1344103"/>
                <a:gd name="connsiteY0" fmla="*/ 140572 h 1601688"/>
                <a:gd name="connsiteX1" fmla="*/ 140572 w 1344103"/>
                <a:gd name="connsiteY1" fmla="*/ 0 h 1601688"/>
                <a:gd name="connsiteX2" fmla="*/ 491993 w 1344103"/>
                <a:gd name="connsiteY2" fmla="*/ 0 h 1601688"/>
                <a:gd name="connsiteX3" fmla="*/ 491993 w 1344103"/>
                <a:gd name="connsiteY3" fmla="*/ 0 h 1601688"/>
                <a:gd name="connsiteX4" fmla="*/ 702848 w 1344103"/>
                <a:gd name="connsiteY4" fmla="*/ 0 h 1601688"/>
                <a:gd name="connsiteX5" fmla="*/ 702845 w 1344103"/>
                <a:gd name="connsiteY5" fmla="*/ 0 h 1601688"/>
                <a:gd name="connsiteX6" fmla="*/ 843417 w 1344103"/>
                <a:gd name="connsiteY6" fmla="*/ 140572 h 1601688"/>
                <a:gd name="connsiteX7" fmla="*/ 843417 w 1344103"/>
                <a:gd name="connsiteY7" fmla="*/ 411803 h 1601688"/>
                <a:gd name="connsiteX8" fmla="*/ 1344103 w 1344103"/>
                <a:gd name="connsiteY8" fmla="*/ 273712 h 1601688"/>
                <a:gd name="connsiteX9" fmla="*/ 843417 w 1344103"/>
                <a:gd name="connsiteY9" fmla="*/ 667370 h 1601688"/>
                <a:gd name="connsiteX10" fmla="*/ 843417 w 1344103"/>
                <a:gd name="connsiteY10" fmla="*/ 1461116 h 1601688"/>
                <a:gd name="connsiteX11" fmla="*/ 702845 w 1344103"/>
                <a:gd name="connsiteY11" fmla="*/ 1601688 h 1601688"/>
                <a:gd name="connsiteX12" fmla="*/ 702848 w 1344103"/>
                <a:gd name="connsiteY12" fmla="*/ 1601688 h 1601688"/>
                <a:gd name="connsiteX13" fmla="*/ 491993 w 1344103"/>
                <a:gd name="connsiteY13" fmla="*/ 1601688 h 1601688"/>
                <a:gd name="connsiteX14" fmla="*/ 491993 w 1344103"/>
                <a:gd name="connsiteY14" fmla="*/ 1601688 h 1601688"/>
                <a:gd name="connsiteX15" fmla="*/ 140572 w 1344103"/>
                <a:gd name="connsiteY15" fmla="*/ 1601688 h 1601688"/>
                <a:gd name="connsiteX16" fmla="*/ 0 w 1344103"/>
                <a:gd name="connsiteY16" fmla="*/ 1461116 h 1601688"/>
                <a:gd name="connsiteX17" fmla="*/ 0 w 1344103"/>
                <a:gd name="connsiteY17" fmla="*/ 667370 h 1601688"/>
                <a:gd name="connsiteX18" fmla="*/ 0 w 1344103"/>
                <a:gd name="connsiteY18" fmla="*/ 266948 h 1601688"/>
                <a:gd name="connsiteX19" fmla="*/ 0 w 1344103"/>
                <a:gd name="connsiteY19" fmla="*/ 266948 h 1601688"/>
                <a:gd name="connsiteX20" fmla="*/ 0 w 1344103"/>
                <a:gd name="connsiteY20" fmla="*/ 140572 h 1601688"/>
                <a:gd name="connsiteX0" fmla="*/ 0 w 1288612"/>
                <a:gd name="connsiteY0" fmla="*/ 140572 h 1601688"/>
                <a:gd name="connsiteX1" fmla="*/ 140572 w 1288612"/>
                <a:gd name="connsiteY1" fmla="*/ 0 h 1601688"/>
                <a:gd name="connsiteX2" fmla="*/ 491993 w 1288612"/>
                <a:gd name="connsiteY2" fmla="*/ 0 h 1601688"/>
                <a:gd name="connsiteX3" fmla="*/ 491993 w 1288612"/>
                <a:gd name="connsiteY3" fmla="*/ 0 h 1601688"/>
                <a:gd name="connsiteX4" fmla="*/ 702848 w 1288612"/>
                <a:gd name="connsiteY4" fmla="*/ 0 h 1601688"/>
                <a:gd name="connsiteX5" fmla="*/ 702845 w 1288612"/>
                <a:gd name="connsiteY5" fmla="*/ 0 h 1601688"/>
                <a:gd name="connsiteX6" fmla="*/ 843417 w 1288612"/>
                <a:gd name="connsiteY6" fmla="*/ 140572 h 1601688"/>
                <a:gd name="connsiteX7" fmla="*/ 843417 w 1288612"/>
                <a:gd name="connsiteY7" fmla="*/ 411803 h 1601688"/>
                <a:gd name="connsiteX8" fmla="*/ 1288612 w 1288612"/>
                <a:gd name="connsiteY8" fmla="*/ 310533 h 1601688"/>
                <a:gd name="connsiteX9" fmla="*/ 843417 w 1288612"/>
                <a:gd name="connsiteY9" fmla="*/ 667370 h 1601688"/>
                <a:gd name="connsiteX10" fmla="*/ 843417 w 1288612"/>
                <a:gd name="connsiteY10" fmla="*/ 1461116 h 1601688"/>
                <a:gd name="connsiteX11" fmla="*/ 702845 w 1288612"/>
                <a:gd name="connsiteY11" fmla="*/ 1601688 h 1601688"/>
                <a:gd name="connsiteX12" fmla="*/ 702848 w 1288612"/>
                <a:gd name="connsiteY12" fmla="*/ 1601688 h 1601688"/>
                <a:gd name="connsiteX13" fmla="*/ 491993 w 1288612"/>
                <a:gd name="connsiteY13" fmla="*/ 1601688 h 1601688"/>
                <a:gd name="connsiteX14" fmla="*/ 491993 w 1288612"/>
                <a:gd name="connsiteY14" fmla="*/ 1601688 h 1601688"/>
                <a:gd name="connsiteX15" fmla="*/ 140572 w 1288612"/>
                <a:gd name="connsiteY15" fmla="*/ 1601688 h 1601688"/>
                <a:gd name="connsiteX16" fmla="*/ 0 w 1288612"/>
                <a:gd name="connsiteY16" fmla="*/ 1461116 h 1601688"/>
                <a:gd name="connsiteX17" fmla="*/ 0 w 1288612"/>
                <a:gd name="connsiteY17" fmla="*/ 667370 h 1601688"/>
                <a:gd name="connsiteX18" fmla="*/ 0 w 1288612"/>
                <a:gd name="connsiteY18" fmla="*/ 266948 h 1601688"/>
                <a:gd name="connsiteX19" fmla="*/ 0 w 1288612"/>
                <a:gd name="connsiteY19" fmla="*/ 266948 h 1601688"/>
                <a:gd name="connsiteX20" fmla="*/ 0 w 1288612"/>
                <a:gd name="connsiteY20" fmla="*/ 140572 h 1601688"/>
                <a:gd name="connsiteX0" fmla="*/ 0 w 1288612"/>
                <a:gd name="connsiteY0" fmla="*/ 140572 h 1601688"/>
                <a:gd name="connsiteX1" fmla="*/ 140572 w 1288612"/>
                <a:gd name="connsiteY1" fmla="*/ 0 h 1601688"/>
                <a:gd name="connsiteX2" fmla="*/ 491993 w 1288612"/>
                <a:gd name="connsiteY2" fmla="*/ 0 h 1601688"/>
                <a:gd name="connsiteX3" fmla="*/ 491993 w 1288612"/>
                <a:gd name="connsiteY3" fmla="*/ 0 h 1601688"/>
                <a:gd name="connsiteX4" fmla="*/ 702848 w 1288612"/>
                <a:gd name="connsiteY4" fmla="*/ 0 h 1601688"/>
                <a:gd name="connsiteX5" fmla="*/ 702845 w 1288612"/>
                <a:gd name="connsiteY5" fmla="*/ 0 h 1601688"/>
                <a:gd name="connsiteX6" fmla="*/ 843417 w 1288612"/>
                <a:gd name="connsiteY6" fmla="*/ 140572 h 1601688"/>
                <a:gd name="connsiteX7" fmla="*/ 843417 w 1288612"/>
                <a:gd name="connsiteY7" fmla="*/ 430213 h 1601688"/>
                <a:gd name="connsiteX8" fmla="*/ 1288612 w 1288612"/>
                <a:gd name="connsiteY8" fmla="*/ 310533 h 1601688"/>
                <a:gd name="connsiteX9" fmla="*/ 843417 w 1288612"/>
                <a:gd name="connsiteY9" fmla="*/ 667370 h 1601688"/>
                <a:gd name="connsiteX10" fmla="*/ 843417 w 1288612"/>
                <a:gd name="connsiteY10" fmla="*/ 1461116 h 1601688"/>
                <a:gd name="connsiteX11" fmla="*/ 702845 w 1288612"/>
                <a:gd name="connsiteY11" fmla="*/ 1601688 h 1601688"/>
                <a:gd name="connsiteX12" fmla="*/ 702848 w 1288612"/>
                <a:gd name="connsiteY12" fmla="*/ 1601688 h 1601688"/>
                <a:gd name="connsiteX13" fmla="*/ 491993 w 1288612"/>
                <a:gd name="connsiteY13" fmla="*/ 1601688 h 1601688"/>
                <a:gd name="connsiteX14" fmla="*/ 491993 w 1288612"/>
                <a:gd name="connsiteY14" fmla="*/ 1601688 h 1601688"/>
                <a:gd name="connsiteX15" fmla="*/ 140572 w 1288612"/>
                <a:gd name="connsiteY15" fmla="*/ 1601688 h 1601688"/>
                <a:gd name="connsiteX16" fmla="*/ 0 w 1288612"/>
                <a:gd name="connsiteY16" fmla="*/ 1461116 h 1601688"/>
                <a:gd name="connsiteX17" fmla="*/ 0 w 1288612"/>
                <a:gd name="connsiteY17" fmla="*/ 667370 h 1601688"/>
                <a:gd name="connsiteX18" fmla="*/ 0 w 1288612"/>
                <a:gd name="connsiteY18" fmla="*/ 266948 h 1601688"/>
                <a:gd name="connsiteX19" fmla="*/ 0 w 1288612"/>
                <a:gd name="connsiteY19" fmla="*/ 266948 h 1601688"/>
                <a:gd name="connsiteX20" fmla="*/ 0 w 1288612"/>
                <a:gd name="connsiteY20" fmla="*/ 140572 h 1601688"/>
                <a:gd name="connsiteX0" fmla="*/ 0 w 1242772"/>
                <a:gd name="connsiteY0" fmla="*/ 140572 h 1601688"/>
                <a:gd name="connsiteX1" fmla="*/ 140572 w 1242772"/>
                <a:gd name="connsiteY1" fmla="*/ 0 h 1601688"/>
                <a:gd name="connsiteX2" fmla="*/ 491993 w 1242772"/>
                <a:gd name="connsiteY2" fmla="*/ 0 h 1601688"/>
                <a:gd name="connsiteX3" fmla="*/ 491993 w 1242772"/>
                <a:gd name="connsiteY3" fmla="*/ 0 h 1601688"/>
                <a:gd name="connsiteX4" fmla="*/ 702848 w 1242772"/>
                <a:gd name="connsiteY4" fmla="*/ 0 h 1601688"/>
                <a:gd name="connsiteX5" fmla="*/ 702845 w 1242772"/>
                <a:gd name="connsiteY5" fmla="*/ 0 h 1601688"/>
                <a:gd name="connsiteX6" fmla="*/ 843417 w 1242772"/>
                <a:gd name="connsiteY6" fmla="*/ 140572 h 1601688"/>
                <a:gd name="connsiteX7" fmla="*/ 843417 w 1242772"/>
                <a:gd name="connsiteY7" fmla="*/ 430213 h 1601688"/>
                <a:gd name="connsiteX8" fmla="*/ 1242772 w 1242772"/>
                <a:gd name="connsiteY8" fmla="*/ 285985 h 1601688"/>
                <a:gd name="connsiteX9" fmla="*/ 843417 w 1242772"/>
                <a:gd name="connsiteY9" fmla="*/ 667370 h 1601688"/>
                <a:gd name="connsiteX10" fmla="*/ 843417 w 1242772"/>
                <a:gd name="connsiteY10" fmla="*/ 1461116 h 1601688"/>
                <a:gd name="connsiteX11" fmla="*/ 702845 w 1242772"/>
                <a:gd name="connsiteY11" fmla="*/ 1601688 h 1601688"/>
                <a:gd name="connsiteX12" fmla="*/ 702848 w 1242772"/>
                <a:gd name="connsiteY12" fmla="*/ 1601688 h 1601688"/>
                <a:gd name="connsiteX13" fmla="*/ 491993 w 1242772"/>
                <a:gd name="connsiteY13" fmla="*/ 1601688 h 1601688"/>
                <a:gd name="connsiteX14" fmla="*/ 491993 w 1242772"/>
                <a:gd name="connsiteY14" fmla="*/ 1601688 h 1601688"/>
                <a:gd name="connsiteX15" fmla="*/ 140572 w 1242772"/>
                <a:gd name="connsiteY15" fmla="*/ 1601688 h 1601688"/>
                <a:gd name="connsiteX16" fmla="*/ 0 w 1242772"/>
                <a:gd name="connsiteY16" fmla="*/ 1461116 h 1601688"/>
                <a:gd name="connsiteX17" fmla="*/ 0 w 1242772"/>
                <a:gd name="connsiteY17" fmla="*/ 667370 h 1601688"/>
                <a:gd name="connsiteX18" fmla="*/ 0 w 1242772"/>
                <a:gd name="connsiteY18" fmla="*/ 266948 h 1601688"/>
                <a:gd name="connsiteX19" fmla="*/ 0 w 1242772"/>
                <a:gd name="connsiteY19" fmla="*/ 266948 h 1601688"/>
                <a:gd name="connsiteX20" fmla="*/ 0 w 1242772"/>
                <a:gd name="connsiteY20" fmla="*/ 140572 h 1601688"/>
                <a:gd name="connsiteX0" fmla="*/ 0 w 1096480"/>
                <a:gd name="connsiteY0" fmla="*/ 140572 h 1601688"/>
                <a:gd name="connsiteX1" fmla="*/ 140572 w 1096480"/>
                <a:gd name="connsiteY1" fmla="*/ 0 h 1601688"/>
                <a:gd name="connsiteX2" fmla="*/ 491993 w 1096480"/>
                <a:gd name="connsiteY2" fmla="*/ 0 h 1601688"/>
                <a:gd name="connsiteX3" fmla="*/ 491993 w 1096480"/>
                <a:gd name="connsiteY3" fmla="*/ 0 h 1601688"/>
                <a:gd name="connsiteX4" fmla="*/ 702848 w 1096480"/>
                <a:gd name="connsiteY4" fmla="*/ 0 h 1601688"/>
                <a:gd name="connsiteX5" fmla="*/ 702845 w 1096480"/>
                <a:gd name="connsiteY5" fmla="*/ 0 h 1601688"/>
                <a:gd name="connsiteX6" fmla="*/ 843417 w 1096480"/>
                <a:gd name="connsiteY6" fmla="*/ 140572 h 1601688"/>
                <a:gd name="connsiteX7" fmla="*/ 843417 w 1096480"/>
                <a:gd name="connsiteY7" fmla="*/ 430213 h 1601688"/>
                <a:gd name="connsiteX8" fmla="*/ 1096480 w 1096480"/>
                <a:gd name="connsiteY8" fmla="*/ 277784 h 1601688"/>
                <a:gd name="connsiteX9" fmla="*/ 843417 w 1096480"/>
                <a:gd name="connsiteY9" fmla="*/ 667370 h 1601688"/>
                <a:gd name="connsiteX10" fmla="*/ 843417 w 1096480"/>
                <a:gd name="connsiteY10" fmla="*/ 1461116 h 1601688"/>
                <a:gd name="connsiteX11" fmla="*/ 702845 w 1096480"/>
                <a:gd name="connsiteY11" fmla="*/ 1601688 h 1601688"/>
                <a:gd name="connsiteX12" fmla="*/ 702848 w 1096480"/>
                <a:gd name="connsiteY12" fmla="*/ 1601688 h 1601688"/>
                <a:gd name="connsiteX13" fmla="*/ 491993 w 1096480"/>
                <a:gd name="connsiteY13" fmla="*/ 1601688 h 1601688"/>
                <a:gd name="connsiteX14" fmla="*/ 491993 w 1096480"/>
                <a:gd name="connsiteY14" fmla="*/ 1601688 h 1601688"/>
                <a:gd name="connsiteX15" fmla="*/ 140572 w 1096480"/>
                <a:gd name="connsiteY15" fmla="*/ 1601688 h 1601688"/>
                <a:gd name="connsiteX16" fmla="*/ 0 w 1096480"/>
                <a:gd name="connsiteY16" fmla="*/ 1461116 h 1601688"/>
                <a:gd name="connsiteX17" fmla="*/ 0 w 1096480"/>
                <a:gd name="connsiteY17" fmla="*/ 667370 h 1601688"/>
                <a:gd name="connsiteX18" fmla="*/ 0 w 1096480"/>
                <a:gd name="connsiteY18" fmla="*/ 266948 h 1601688"/>
                <a:gd name="connsiteX19" fmla="*/ 0 w 1096480"/>
                <a:gd name="connsiteY19" fmla="*/ 266948 h 1601688"/>
                <a:gd name="connsiteX20" fmla="*/ 0 w 1096480"/>
                <a:gd name="connsiteY20" fmla="*/ 140572 h 1601688"/>
                <a:gd name="connsiteX0" fmla="*/ 0 w 1005697"/>
                <a:gd name="connsiteY0" fmla="*/ 140572 h 1601688"/>
                <a:gd name="connsiteX1" fmla="*/ 140572 w 1005697"/>
                <a:gd name="connsiteY1" fmla="*/ 0 h 1601688"/>
                <a:gd name="connsiteX2" fmla="*/ 491993 w 1005697"/>
                <a:gd name="connsiteY2" fmla="*/ 0 h 1601688"/>
                <a:gd name="connsiteX3" fmla="*/ 491993 w 1005697"/>
                <a:gd name="connsiteY3" fmla="*/ 0 h 1601688"/>
                <a:gd name="connsiteX4" fmla="*/ 702848 w 1005697"/>
                <a:gd name="connsiteY4" fmla="*/ 0 h 1601688"/>
                <a:gd name="connsiteX5" fmla="*/ 702845 w 1005697"/>
                <a:gd name="connsiteY5" fmla="*/ 0 h 1601688"/>
                <a:gd name="connsiteX6" fmla="*/ 843417 w 1005697"/>
                <a:gd name="connsiteY6" fmla="*/ 140572 h 1601688"/>
                <a:gd name="connsiteX7" fmla="*/ 843417 w 1005697"/>
                <a:gd name="connsiteY7" fmla="*/ 430213 h 1601688"/>
                <a:gd name="connsiteX8" fmla="*/ 1005697 w 1005697"/>
                <a:gd name="connsiteY8" fmla="*/ 271647 h 1601688"/>
                <a:gd name="connsiteX9" fmla="*/ 843417 w 1005697"/>
                <a:gd name="connsiteY9" fmla="*/ 667370 h 1601688"/>
                <a:gd name="connsiteX10" fmla="*/ 843417 w 1005697"/>
                <a:gd name="connsiteY10" fmla="*/ 1461116 h 1601688"/>
                <a:gd name="connsiteX11" fmla="*/ 702845 w 1005697"/>
                <a:gd name="connsiteY11" fmla="*/ 1601688 h 1601688"/>
                <a:gd name="connsiteX12" fmla="*/ 702848 w 1005697"/>
                <a:gd name="connsiteY12" fmla="*/ 1601688 h 1601688"/>
                <a:gd name="connsiteX13" fmla="*/ 491993 w 1005697"/>
                <a:gd name="connsiteY13" fmla="*/ 1601688 h 1601688"/>
                <a:gd name="connsiteX14" fmla="*/ 491993 w 1005697"/>
                <a:gd name="connsiteY14" fmla="*/ 1601688 h 1601688"/>
                <a:gd name="connsiteX15" fmla="*/ 140572 w 1005697"/>
                <a:gd name="connsiteY15" fmla="*/ 1601688 h 1601688"/>
                <a:gd name="connsiteX16" fmla="*/ 0 w 1005697"/>
                <a:gd name="connsiteY16" fmla="*/ 1461116 h 1601688"/>
                <a:gd name="connsiteX17" fmla="*/ 0 w 1005697"/>
                <a:gd name="connsiteY17" fmla="*/ 667370 h 1601688"/>
                <a:gd name="connsiteX18" fmla="*/ 0 w 1005697"/>
                <a:gd name="connsiteY18" fmla="*/ 266948 h 1601688"/>
                <a:gd name="connsiteX19" fmla="*/ 0 w 1005697"/>
                <a:gd name="connsiteY19" fmla="*/ 266948 h 1601688"/>
                <a:gd name="connsiteX20" fmla="*/ 0 w 1005697"/>
                <a:gd name="connsiteY20" fmla="*/ 140572 h 1601688"/>
                <a:gd name="connsiteX0" fmla="*/ 0 w 1071626"/>
                <a:gd name="connsiteY0" fmla="*/ 140572 h 1601688"/>
                <a:gd name="connsiteX1" fmla="*/ 140572 w 1071626"/>
                <a:gd name="connsiteY1" fmla="*/ 0 h 1601688"/>
                <a:gd name="connsiteX2" fmla="*/ 491993 w 1071626"/>
                <a:gd name="connsiteY2" fmla="*/ 0 h 1601688"/>
                <a:gd name="connsiteX3" fmla="*/ 491993 w 1071626"/>
                <a:gd name="connsiteY3" fmla="*/ 0 h 1601688"/>
                <a:gd name="connsiteX4" fmla="*/ 702848 w 1071626"/>
                <a:gd name="connsiteY4" fmla="*/ 0 h 1601688"/>
                <a:gd name="connsiteX5" fmla="*/ 702845 w 1071626"/>
                <a:gd name="connsiteY5" fmla="*/ 0 h 1601688"/>
                <a:gd name="connsiteX6" fmla="*/ 843417 w 1071626"/>
                <a:gd name="connsiteY6" fmla="*/ 140572 h 1601688"/>
                <a:gd name="connsiteX7" fmla="*/ 843417 w 1071626"/>
                <a:gd name="connsiteY7" fmla="*/ 430213 h 1601688"/>
                <a:gd name="connsiteX8" fmla="*/ 1071626 w 1071626"/>
                <a:gd name="connsiteY8" fmla="*/ 264212 h 1601688"/>
                <a:gd name="connsiteX9" fmla="*/ 843417 w 1071626"/>
                <a:gd name="connsiteY9" fmla="*/ 667370 h 1601688"/>
                <a:gd name="connsiteX10" fmla="*/ 843417 w 1071626"/>
                <a:gd name="connsiteY10" fmla="*/ 1461116 h 1601688"/>
                <a:gd name="connsiteX11" fmla="*/ 702845 w 1071626"/>
                <a:gd name="connsiteY11" fmla="*/ 1601688 h 1601688"/>
                <a:gd name="connsiteX12" fmla="*/ 702848 w 1071626"/>
                <a:gd name="connsiteY12" fmla="*/ 1601688 h 1601688"/>
                <a:gd name="connsiteX13" fmla="*/ 491993 w 1071626"/>
                <a:gd name="connsiteY13" fmla="*/ 1601688 h 1601688"/>
                <a:gd name="connsiteX14" fmla="*/ 491993 w 1071626"/>
                <a:gd name="connsiteY14" fmla="*/ 1601688 h 1601688"/>
                <a:gd name="connsiteX15" fmla="*/ 140572 w 1071626"/>
                <a:gd name="connsiteY15" fmla="*/ 1601688 h 1601688"/>
                <a:gd name="connsiteX16" fmla="*/ 0 w 1071626"/>
                <a:gd name="connsiteY16" fmla="*/ 1461116 h 1601688"/>
                <a:gd name="connsiteX17" fmla="*/ 0 w 1071626"/>
                <a:gd name="connsiteY17" fmla="*/ 667370 h 1601688"/>
                <a:gd name="connsiteX18" fmla="*/ 0 w 1071626"/>
                <a:gd name="connsiteY18" fmla="*/ 266948 h 1601688"/>
                <a:gd name="connsiteX19" fmla="*/ 0 w 1071626"/>
                <a:gd name="connsiteY19" fmla="*/ 266948 h 1601688"/>
                <a:gd name="connsiteX20" fmla="*/ 0 w 1071626"/>
                <a:gd name="connsiteY20" fmla="*/ 140572 h 160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1626" h="1601688">
                  <a:moveTo>
                    <a:pt x="0" y="140572"/>
                  </a:moveTo>
                  <a:cubicBezTo>
                    <a:pt x="0" y="62936"/>
                    <a:pt x="62936" y="0"/>
                    <a:pt x="140572" y="0"/>
                  </a:cubicBezTo>
                  <a:lnTo>
                    <a:pt x="491993" y="0"/>
                  </a:lnTo>
                  <a:lnTo>
                    <a:pt x="491993" y="0"/>
                  </a:lnTo>
                  <a:lnTo>
                    <a:pt x="702848" y="0"/>
                  </a:lnTo>
                  <a:lnTo>
                    <a:pt x="702845" y="0"/>
                  </a:lnTo>
                  <a:cubicBezTo>
                    <a:pt x="780481" y="0"/>
                    <a:pt x="843417" y="62936"/>
                    <a:pt x="843417" y="140572"/>
                  </a:cubicBezTo>
                  <a:lnTo>
                    <a:pt x="843417" y="430213"/>
                  </a:lnTo>
                  <a:lnTo>
                    <a:pt x="1071626" y="264212"/>
                  </a:lnTo>
                  <a:lnTo>
                    <a:pt x="843417" y="667370"/>
                  </a:lnTo>
                  <a:lnTo>
                    <a:pt x="843417" y="1461116"/>
                  </a:lnTo>
                  <a:cubicBezTo>
                    <a:pt x="843417" y="1538752"/>
                    <a:pt x="780481" y="1601688"/>
                    <a:pt x="702845" y="1601688"/>
                  </a:cubicBezTo>
                  <a:lnTo>
                    <a:pt x="702848" y="1601688"/>
                  </a:lnTo>
                  <a:lnTo>
                    <a:pt x="491993" y="1601688"/>
                  </a:lnTo>
                  <a:lnTo>
                    <a:pt x="491993" y="1601688"/>
                  </a:lnTo>
                  <a:lnTo>
                    <a:pt x="140572" y="1601688"/>
                  </a:lnTo>
                  <a:cubicBezTo>
                    <a:pt x="62936" y="1601688"/>
                    <a:pt x="0" y="1538752"/>
                    <a:pt x="0" y="1461116"/>
                  </a:cubicBezTo>
                  <a:lnTo>
                    <a:pt x="0" y="667370"/>
                  </a:lnTo>
                  <a:lnTo>
                    <a:pt x="0" y="266948"/>
                  </a:lnTo>
                  <a:lnTo>
                    <a:pt x="0" y="266948"/>
                  </a:lnTo>
                  <a:lnTo>
                    <a:pt x="0" y="14057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81" name="Group 2480"/>
            <p:cNvGrpSpPr/>
            <p:nvPr/>
          </p:nvGrpSpPr>
          <p:grpSpPr>
            <a:xfrm>
              <a:off x="3836289" y="1856824"/>
              <a:ext cx="771408" cy="346553"/>
              <a:chOff x="5261023" y="4691769"/>
              <a:chExt cx="888688" cy="394516"/>
            </a:xfrm>
          </p:grpSpPr>
          <p:sp>
            <p:nvSpPr>
              <p:cNvPr id="2482" name="Hexagon 2481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83" name="Group 2482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53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84" name="Group 2483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52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3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85" name="Group 2484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51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86" name="Group 2485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51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87" name="Group 2486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50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88" name="Group 2487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49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89" name="Group 2488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49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539" name="Group 2538"/>
            <p:cNvGrpSpPr/>
            <p:nvPr/>
          </p:nvGrpSpPr>
          <p:grpSpPr>
            <a:xfrm>
              <a:off x="3836289" y="1475824"/>
              <a:ext cx="771408" cy="346553"/>
              <a:chOff x="5261023" y="4691769"/>
              <a:chExt cx="888688" cy="394516"/>
            </a:xfrm>
          </p:grpSpPr>
          <p:sp>
            <p:nvSpPr>
              <p:cNvPr id="2540" name="Hexagon 2539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41" name="Group 2540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59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9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9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9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9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9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9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42" name="Group 2541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58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43" name="Group 2542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57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44" name="Group 2543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56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45" name="Group 2544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56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46" name="Group 2545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55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47" name="Group 2546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54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4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597" name="Group 2596"/>
            <p:cNvGrpSpPr/>
            <p:nvPr/>
          </p:nvGrpSpPr>
          <p:grpSpPr>
            <a:xfrm>
              <a:off x="3836289" y="1094824"/>
              <a:ext cx="771408" cy="346553"/>
              <a:chOff x="5261023" y="4691769"/>
              <a:chExt cx="888688" cy="394516"/>
            </a:xfrm>
          </p:grpSpPr>
          <p:sp>
            <p:nvSpPr>
              <p:cNvPr id="2598" name="Hexagon 2597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99" name="Group 2598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64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5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5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5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5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5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00" name="Group 2599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64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01" name="Group 2600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63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4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02" name="Group 2601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627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8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9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0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1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2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33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03" name="Group 2602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620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tx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1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2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3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4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5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26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04" name="Group 2603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613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4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5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6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7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8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9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05" name="Group 2604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60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0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0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0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1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655" name="Group 2654"/>
            <p:cNvGrpSpPr/>
            <p:nvPr/>
          </p:nvGrpSpPr>
          <p:grpSpPr>
            <a:xfrm>
              <a:off x="3839076" y="2237824"/>
              <a:ext cx="771408" cy="346553"/>
              <a:chOff x="5261023" y="4691769"/>
              <a:chExt cx="888688" cy="394516"/>
            </a:xfrm>
          </p:grpSpPr>
          <p:sp>
            <p:nvSpPr>
              <p:cNvPr id="2656" name="Hexagon 2655"/>
              <p:cNvSpPr/>
              <p:nvPr/>
            </p:nvSpPr>
            <p:spPr>
              <a:xfrm>
                <a:off x="5261023" y="4691769"/>
                <a:ext cx="888688" cy="394516"/>
              </a:xfrm>
              <a:prstGeom prst="hexagon">
                <a:avLst>
                  <a:gd name="adj" fmla="val 52040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57" name="Group 2656"/>
              <p:cNvGrpSpPr/>
              <p:nvPr/>
            </p:nvGrpSpPr>
            <p:grpSpPr>
              <a:xfrm>
                <a:off x="5440481" y="4960293"/>
                <a:ext cx="242000" cy="102608"/>
                <a:chOff x="4508607" y="2247919"/>
                <a:chExt cx="275077" cy="114281"/>
              </a:xfrm>
            </p:grpSpPr>
            <p:sp>
              <p:nvSpPr>
                <p:cNvPr id="2706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7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8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9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10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11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12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58" name="Group 2657"/>
              <p:cNvGrpSpPr/>
              <p:nvPr/>
            </p:nvGrpSpPr>
            <p:grpSpPr>
              <a:xfrm>
                <a:off x="5727753" y="4961176"/>
                <a:ext cx="242000" cy="102608"/>
                <a:chOff x="4508607" y="2247919"/>
                <a:chExt cx="275077" cy="114281"/>
              </a:xfrm>
            </p:grpSpPr>
            <p:sp>
              <p:nvSpPr>
                <p:cNvPr id="2699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0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1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2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3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4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05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59" name="Group 2658"/>
              <p:cNvGrpSpPr/>
              <p:nvPr/>
            </p:nvGrpSpPr>
            <p:grpSpPr>
              <a:xfrm>
                <a:off x="5440481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692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3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4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5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6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7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8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60" name="Group 2659"/>
              <p:cNvGrpSpPr/>
              <p:nvPr/>
            </p:nvGrpSpPr>
            <p:grpSpPr>
              <a:xfrm>
                <a:off x="5727753" y="4718137"/>
                <a:ext cx="242000" cy="102608"/>
                <a:chOff x="4508607" y="2247919"/>
                <a:chExt cx="275077" cy="114281"/>
              </a:xfrm>
            </p:grpSpPr>
            <p:sp>
              <p:nvSpPr>
                <p:cNvPr id="2685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6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7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8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9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0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91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61" name="Group 2660"/>
              <p:cNvGrpSpPr/>
              <p:nvPr/>
            </p:nvGrpSpPr>
            <p:grpSpPr>
              <a:xfrm>
                <a:off x="5306440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678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9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0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1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2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3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84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62" name="Group 2661"/>
              <p:cNvGrpSpPr/>
              <p:nvPr/>
            </p:nvGrpSpPr>
            <p:grpSpPr>
              <a:xfrm>
                <a:off x="5579205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671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2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3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chemeClr val="bg1">
                    <a:alpha val="69804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4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5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6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7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63" name="Group 2662"/>
              <p:cNvGrpSpPr/>
              <p:nvPr/>
            </p:nvGrpSpPr>
            <p:grpSpPr>
              <a:xfrm>
                <a:off x="5851969" y="4836701"/>
                <a:ext cx="242000" cy="102608"/>
                <a:chOff x="4508607" y="2247919"/>
                <a:chExt cx="275077" cy="114281"/>
              </a:xfrm>
            </p:grpSpPr>
            <p:sp>
              <p:nvSpPr>
                <p:cNvPr id="2664" name="Oval 665"/>
                <p:cNvSpPr>
                  <a:spLocks noChangeArrowheads="1"/>
                </p:cNvSpPr>
                <p:nvPr/>
              </p:nvSpPr>
              <p:spPr bwMode="auto">
                <a:xfrm flipH="1" flipV="1">
                  <a:off x="4508607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65" name="Oval 666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3198" y="2323872"/>
                  <a:ext cx="73782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66" name="Oval 667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8067" y="2323872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67" name="Oval 668"/>
                <p:cNvSpPr>
                  <a:spLocks noChangeArrowheads="1"/>
                </p:cNvSpPr>
                <p:nvPr/>
              </p:nvSpPr>
              <p:spPr bwMode="auto">
                <a:xfrm flipH="1" flipV="1">
                  <a:off x="4611673" y="2285628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68" name="Oval 669"/>
                <p:cNvSpPr>
                  <a:spLocks noChangeArrowheads="1"/>
                </p:cNvSpPr>
                <p:nvPr/>
              </p:nvSpPr>
              <p:spPr bwMode="auto">
                <a:xfrm flipH="1" flipV="1">
                  <a:off x="4562630" y="2247919"/>
                  <a:ext cx="74918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69" name="Oval 670"/>
                <p:cNvSpPr>
                  <a:spLocks noChangeArrowheads="1"/>
                </p:cNvSpPr>
                <p:nvPr/>
              </p:nvSpPr>
              <p:spPr bwMode="auto">
                <a:xfrm flipH="1" flipV="1">
                  <a:off x="4657500" y="2247919"/>
                  <a:ext cx="76053" cy="3832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70" name="Oval 671"/>
                <p:cNvSpPr>
                  <a:spLocks noChangeArrowheads="1"/>
                </p:cNvSpPr>
                <p:nvPr/>
              </p:nvSpPr>
              <p:spPr bwMode="auto">
                <a:xfrm flipH="1" flipV="1">
                  <a:off x="4709901" y="2285628"/>
                  <a:ext cx="73783" cy="38328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713" name="Group 2712"/>
            <p:cNvGrpSpPr/>
            <p:nvPr/>
          </p:nvGrpSpPr>
          <p:grpSpPr>
            <a:xfrm>
              <a:off x="3509470" y="1067638"/>
              <a:ext cx="363145" cy="363145"/>
              <a:chOff x="3077636" y="633867"/>
              <a:chExt cx="304801" cy="304801"/>
            </a:xfrm>
          </p:grpSpPr>
          <p:sp>
            <p:nvSpPr>
              <p:cNvPr id="2714" name="Oval 2713"/>
              <p:cNvSpPr/>
              <p:nvPr/>
            </p:nvSpPr>
            <p:spPr>
              <a:xfrm>
                <a:off x="3077636" y="633867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715" name="Snagit_PPT36AF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9569" y="646769"/>
                <a:ext cx="283814" cy="276683"/>
              </a:xfrm>
              <a:prstGeom prst="rect">
                <a:avLst/>
              </a:prstGeom>
            </p:spPr>
          </p:pic>
        </p:grpSp>
        <p:grpSp>
          <p:nvGrpSpPr>
            <p:cNvPr id="2716" name="Group 2715"/>
            <p:cNvGrpSpPr/>
            <p:nvPr/>
          </p:nvGrpSpPr>
          <p:grpSpPr>
            <a:xfrm>
              <a:off x="3509470" y="1454674"/>
              <a:ext cx="363145" cy="363145"/>
              <a:chOff x="3200399" y="1166141"/>
              <a:chExt cx="304801" cy="304801"/>
            </a:xfrm>
          </p:grpSpPr>
          <p:sp>
            <p:nvSpPr>
              <p:cNvPr id="2717" name="Oval 2716"/>
              <p:cNvSpPr/>
              <p:nvPr/>
            </p:nvSpPr>
            <p:spPr>
              <a:xfrm>
                <a:off x="3200399" y="1166141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718" name="Snagit_PPTE51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0962" y="1183969"/>
                <a:ext cx="286693" cy="279826"/>
              </a:xfrm>
              <a:prstGeom prst="rect">
                <a:avLst/>
              </a:prstGeom>
            </p:spPr>
          </p:pic>
        </p:grpSp>
        <p:grpSp>
          <p:nvGrpSpPr>
            <p:cNvPr id="2719" name="Group 2718"/>
            <p:cNvGrpSpPr/>
            <p:nvPr/>
          </p:nvGrpSpPr>
          <p:grpSpPr>
            <a:xfrm>
              <a:off x="8380287" y="2309449"/>
              <a:ext cx="356950" cy="357551"/>
              <a:chOff x="7848599" y="2057400"/>
              <a:chExt cx="304801" cy="305314"/>
            </a:xfrm>
          </p:grpSpPr>
          <p:sp>
            <p:nvSpPr>
              <p:cNvPr id="2720" name="Oval 2719"/>
              <p:cNvSpPr/>
              <p:nvPr/>
            </p:nvSpPr>
            <p:spPr>
              <a:xfrm>
                <a:off x="7848599" y="2057400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721" name="Snagit_PPTA60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8248" y="2068139"/>
                <a:ext cx="289016" cy="294575"/>
              </a:xfrm>
              <a:prstGeom prst="rect">
                <a:avLst/>
              </a:prstGeom>
            </p:spPr>
          </p:pic>
        </p:grpSp>
        <p:grpSp>
          <p:nvGrpSpPr>
            <p:cNvPr id="2896" name="Group 2895"/>
            <p:cNvGrpSpPr/>
            <p:nvPr/>
          </p:nvGrpSpPr>
          <p:grpSpPr>
            <a:xfrm>
              <a:off x="3509470" y="1840157"/>
              <a:ext cx="363145" cy="363145"/>
              <a:chOff x="2883856" y="381000"/>
              <a:chExt cx="304801" cy="304801"/>
            </a:xfrm>
          </p:grpSpPr>
          <p:sp>
            <p:nvSpPr>
              <p:cNvPr id="2897" name="Oval 2896"/>
              <p:cNvSpPr/>
              <p:nvPr/>
            </p:nvSpPr>
            <p:spPr>
              <a:xfrm>
                <a:off x="2883856" y="381000"/>
                <a:ext cx="304801" cy="3048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898" name="Snagit_PPT9B1E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052" y="393220"/>
                <a:ext cx="295800" cy="285108"/>
              </a:xfrm>
              <a:prstGeom prst="rect">
                <a:avLst/>
              </a:prstGeom>
            </p:spPr>
          </p:pic>
        </p:grpSp>
        <p:grpSp>
          <p:nvGrpSpPr>
            <p:cNvPr id="2899" name="Group 2898"/>
            <p:cNvGrpSpPr/>
            <p:nvPr/>
          </p:nvGrpSpPr>
          <p:grpSpPr>
            <a:xfrm>
              <a:off x="3509470" y="2226547"/>
              <a:ext cx="376629" cy="376629"/>
              <a:chOff x="3265283" y="369683"/>
              <a:chExt cx="316119" cy="316119"/>
            </a:xfrm>
          </p:grpSpPr>
          <p:sp>
            <p:nvSpPr>
              <p:cNvPr id="2900" name="Oval 2899"/>
              <p:cNvSpPr/>
              <p:nvPr/>
            </p:nvSpPr>
            <p:spPr>
              <a:xfrm>
                <a:off x="3265283" y="369683"/>
                <a:ext cx="316119" cy="31611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901" name="Snagit_PPT4D2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0563" y="377982"/>
                <a:ext cx="309612" cy="304801"/>
              </a:xfrm>
              <a:prstGeom prst="rect">
                <a:avLst/>
              </a:prstGeom>
            </p:spPr>
          </p:pic>
        </p:grpSp>
        <p:grpSp>
          <p:nvGrpSpPr>
            <p:cNvPr id="3097" name="Group 3096"/>
            <p:cNvGrpSpPr/>
            <p:nvPr/>
          </p:nvGrpSpPr>
          <p:grpSpPr>
            <a:xfrm>
              <a:off x="6295283" y="841136"/>
              <a:ext cx="388947" cy="388947"/>
              <a:chOff x="5925588" y="292491"/>
              <a:chExt cx="388947" cy="388947"/>
            </a:xfrm>
          </p:grpSpPr>
          <p:pic>
            <p:nvPicPr>
              <p:cNvPr id="3098" name="Picture 2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0" t="4616" r="11688" b="8717"/>
              <a:stretch>
                <a:fillRect/>
              </a:stretch>
            </p:blipFill>
            <p:spPr bwMode="auto">
              <a:xfrm>
                <a:off x="5951610" y="304800"/>
                <a:ext cx="362745" cy="36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99" name="Oval 3098"/>
              <p:cNvSpPr/>
              <p:nvPr/>
            </p:nvSpPr>
            <p:spPr>
              <a:xfrm>
                <a:off x="5925588" y="292491"/>
                <a:ext cx="388947" cy="38894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77" name="Group 2476"/>
            <p:cNvGrpSpPr/>
            <p:nvPr/>
          </p:nvGrpSpPr>
          <p:grpSpPr>
            <a:xfrm>
              <a:off x="5703984" y="848570"/>
              <a:ext cx="356180" cy="356180"/>
              <a:chOff x="3044981" y="2392380"/>
              <a:chExt cx="304801" cy="304801"/>
            </a:xfrm>
          </p:grpSpPr>
          <p:sp>
            <p:nvSpPr>
              <p:cNvPr id="2478" name="Oval 2477"/>
              <p:cNvSpPr/>
              <p:nvPr/>
            </p:nvSpPr>
            <p:spPr>
              <a:xfrm>
                <a:off x="3044981" y="2392380"/>
                <a:ext cx="304801" cy="3048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79" name="Snagit_PPTA12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073" y="2414656"/>
                <a:ext cx="280656" cy="263200"/>
              </a:xfrm>
              <a:prstGeom prst="rect">
                <a:avLst/>
              </a:prstGeom>
            </p:spPr>
          </p:pic>
        </p:grpSp>
      </p:grpSp>
      <p:grpSp>
        <p:nvGrpSpPr>
          <p:cNvPr id="494" name="Group 493"/>
          <p:cNvGrpSpPr/>
          <p:nvPr/>
        </p:nvGrpSpPr>
        <p:grpSpPr>
          <a:xfrm>
            <a:off x="4756116" y="886977"/>
            <a:ext cx="3281471" cy="4224097"/>
            <a:chOff x="4756116" y="886977"/>
            <a:chExt cx="3281471" cy="4224097"/>
          </a:xfrm>
        </p:grpSpPr>
        <p:grpSp>
          <p:nvGrpSpPr>
            <p:cNvPr id="3112" name="Group 3111"/>
            <p:cNvGrpSpPr/>
            <p:nvPr/>
          </p:nvGrpSpPr>
          <p:grpSpPr>
            <a:xfrm>
              <a:off x="5111123" y="3039191"/>
              <a:ext cx="614471" cy="240014"/>
              <a:chOff x="5158712" y="4141749"/>
              <a:chExt cx="985983" cy="261833"/>
            </a:xfrm>
          </p:grpSpPr>
          <p:sp>
            <p:nvSpPr>
              <p:cNvPr id="3114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380392" y="2346086"/>
              <a:ext cx="817149" cy="304350"/>
              <a:chOff x="8458200" y="2972899"/>
              <a:chExt cx="817149" cy="304350"/>
            </a:xfrm>
          </p:grpSpPr>
          <p:sp>
            <p:nvSpPr>
              <p:cNvPr id="3125" name="Freeform 348"/>
              <p:cNvSpPr>
                <a:spLocks/>
              </p:cNvSpPr>
              <p:nvPr/>
            </p:nvSpPr>
            <p:spPr bwMode="auto">
              <a:xfrm flipH="1">
                <a:off x="8973776" y="2972899"/>
                <a:ext cx="301573" cy="242549"/>
              </a:xfrm>
              <a:custGeom>
                <a:avLst/>
                <a:gdLst>
                  <a:gd name="T0" fmla="*/ 722087 w 8280"/>
                  <a:gd name="T1" fmla="*/ 442097 h 11438"/>
                  <a:gd name="T2" fmla="*/ 396973 w 8280"/>
                  <a:gd name="T3" fmla="*/ 30767 h 11438"/>
                  <a:gd name="T4" fmla="*/ 0 w 8280"/>
                  <a:gd name="T5" fmla="*/ 102929 h 11438"/>
                  <a:gd name="T6" fmla="*/ 0 60000 65536"/>
                  <a:gd name="T7" fmla="*/ 0 60000 65536"/>
                  <a:gd name="T8" fmla="*/ 0 60000 65536"/>
                  <a:gd name="connsiteX0" fmla="*/ 9663 w 9663"/>
                  <a:gd name="connsiteY0" fmla="*/ 9203 h 9203"/>
                  <a:gd name="connsiteX1" fmla="*/ 5498 w 9663"/>
                  <a:gd name="connsiteY1" fmla="*/ 696 h 9203"/>
                  <a:gd name="connsiteX2" fmla="*/ 0 w 9663"/>
                  <a:gd name="connsiteY2" fmla="*/ 2328 h 9203"/>
                  <a:gd name="connsiteX0" fmla="*/ 8140 w 8140"/>
                  <a:gd name="connsiteY0" fmla="*/ 9505 h 9505"/>
                  <a:gd name="connsiteX1" fmla="*/ 3830 w 8140"/>
                  <a:gd name="connsiteY1" fmla="*/ 261 h 9505"/>
                  <a:gd name="connsiteX2" fmla="*/ 0 w 8140"/>
                  <a:gd name="connsiteY2" fmla="*/ 6032 h 9505"/>
                  <a:gd name="connsiteX0" fmla="*/ 10000 w 10000"/>
                  <a:gd name="connsiteY0" fmla="*/ 7547 h 7547"/>
                  <a:gd name="connsiteX1" fmla="*/ 5372 w 10000"/>
                  <a:gd name="connsiteY1" fmla="*/ 485 h 7547"/>
                  <a:gd name="connsiteX2" fmla="*/ 0 w 10000"/>
                  <a:gd name="connsiteY2" fmla="*/ 3893 h 7547"/>
                  <a:gd name="connsiteX0" fmla="*/ 10000 w 10000"/>
                  <a:gd name="connsiteY0" fmla="*/ 9704 h 9704"/>
                  <a:gd name="connsiteX1" fmla="*/ 5372 w 10000"/>
                  <a:gd name="connsiteY1" fmla="*/ 347 h 9704"/>
                  <a:gd name="connsiteX2" fmla="*/ 0 w 10000"/>
                  <a:gd name="connsiteY2" fmla="*/ 4862 h 9704"/>
                  <a:gd name="connsiteX0" fmla="*/ 10000 w 10000"/>
                  <a:gd name="connsiteY0" fmla="*/ 10000 h 10000"/>
                  <a:gd name="connsiteX1" fmla="*/ 5372 w 10000"/>
                  <a:gd name="connsiteY1" fmla="*/ 358 h 10000"/>
                  <a:gd name="connsiteX2" fmla="*/ 0 w 10000"/>
                  <a:gd name="connsiteY2" fmla="*/ 5010 h 10000"/>
                  <a:gd name="connsiteX0" fmla="*/ 9286 w 9286"/>
                  <a:gd name="connsiteY0" fmla="*/ 10283 h 10283"/>
                  <a:gd name="connsiteX1" fmla="*/ 4658 w 9286"/>
                  <a:gd name="connsiteY1" fmla="*/ 641 h 10283"/>
                  <a:gd name="connsiteX2" fmla="*/ 0 w 9286"/>
                  <a:gd name="connsiteY2" fmla="*/ 3571 h 10283"/>
                  <a:gd name="connsiteX0" fmla="*/ 10000 w 10000"/>
                  <a:gd name="connsiteY0" fmla="*/ 9832 h 9832"/>
                  <a:gd name="connsiteX1" fmla="*/ 5016 w 10000"/>
                  <a:gd name="connsiteY1" fmla="*/ 455 h 9832"/>
                  <a:gd name="connsiteX2" fmla="*/ 0 w 10000"/>
                  <a:gd name="connsiteY2" fmla="*/ 3305 h 9832"/>
                  <a:gd name="connsiteX0" fmla="*/ 10154 w 10154"/>
                  <a:gd name="connsiteY0" fmla="*/ 9811 h 9811"/>
                  <a:gd name="connsiteX1" fmla="*/ 5016 w 10154"/>
                  <a:gd name="connsiteY1" fmla="*/ 463 h 9811"/>
                  <a:gd name="connsiteX2" fmla="*/ 0 w 10154"/>
                  <a:gd name="connsiteY2" fmla="*/ 3361 h 9811"/>
                  <a:gd name="connsiteX0" fmla="*/ 10000 w 10000"/>
                  <a:gd name="connsiteY0" fmla="*/ 10000 h 10000"/>
                  <a:gd name="connsiteX1" fmla="*/ 4940 w 10000"/>
                  <a:gd name="connsiteY1" fmla="*/ 472 h 10000"/>
                  <a:gd name="connsiteX2" fmla="*/ 0 w 10000"/>
                  <a:gd name="connsiteY2" fmla="*/ 3426 h 10000"/>
                  <a:gd name="connsiteX0" fmla="*/ 6812 w 6812"/>
                  <a:gd name="connsiteY0" fmla="*/ 10791 h 10791"/>
                  <a:gd name="connsiteX1" fmla="*/ 1752 w 6812"/>
                  <a:gd name="connsiteY1" fmla="*/ 1263 h 10791"/>
                  <a:gd name="connsiteX2" fmla="*/ 0 w 6812"/>
                  <a:gd name="connsiteY2" fmla="*/ 1860 h 10791"/>
                  <a:gd name="connsiteX0" fmla="*/ 10000 w 10000"/>
                  <a:gd name="connsiteY0" fmla="*/ 9682 h 9682"/>
                  <a:gd name="connsiteX1" fmla="*/ 5440 w 10000"/>
                  <a:gd name="connsiteY1" fmla="*/ 1671 h 9682"/>
                  <a:gd name="connsiteX2" fmla="*/ 0 w 10000"/>
                  <a:gd name="connsiteY2" fmla="*/ 1406 h 9682"/>
                  <a:gd name="connsiteX0" fmla="*/ 10000 w 10000"/>
                  <a:gd name="connsiteY0" fmla="*/ 9127 h 9127"/>
                  <a:gd name="connsiteX1" fmla="*/ 5440 w 10000"/>
                  <a:gd name="connsiteY1" fmla="*/ 853 h 9127"/>
                  <a:gd name="connsiteX2" fmla="*/ 0 w 10000"/>
                  <a:gd name="connsiteY2" fmla="*/ 579 h 9127"/>
                  <a:gd name="connsiteX0" fmla="*/ 10000 w 10000"/>
                  <a:gd name="connsiteY0" fmla="*/ 9722 h 9722"/>
                  <a:gd name="connsiteX1" fmla="*/ 5440 w 10000"/>
                  <a:gd name="connsiteY1" fmla="*/ 657 h 9722"/>
                  <a:gd name="connsiteX2" fmla="*/ 0 w 10000"/>
                  <a:gd name="connsiteY2" fmla="*/ 356 h 9722"/>
                  <a:gd name="connsiteX0" fmla="*/ 10000 w 10000"/>
                  <a:gd name="connsiteY0" fmla="*/ 10000 h 10000"/>
                  <a:gd name="connsiteX1" fmla="*/ 5440 w 10000"/>
                  <a:gd name="connsiteY1" fmla="*/ 676 h 10000"/>
                  <a:gd name="connsiteX2" fmla="*/ 0 w 10000"/>
                  <a:gd name="connsiteY2" fmla="*/ 366 h 10000"/>
                  <a:gd name="connsiteX0" fmla="*/ 10000 w 10000"/>
                  <a:gd name="connsiteY0" fmla="*/ 9900 h 9900"/>
                  <a:gd name="connsiteX1" fmla="*/ 6270 w 10000"/>
                  <a:gd name="connsiteY1" fmla="*/ 1106 h 9900"/>
                  <a:gd name="connsiteX2" fmla="*/ 0 w 10000"/>
                  <a:gd name="connsiteY2" fmla="*/ 266 h 9900"/>
                  <a:gd name="connsiteX0" fmla="*/ 8264 w 8264"/>
                  <a:gd name="connsiteY0" fmla="*/ 9732 h 9732"/>
                  <a:gd name="connsiteX1" fmla="*/ 4534 w 8264"/>
                  <a:gd name="connsiteY1" fmla="*/ 849 h 9732"/>
                  <a:gd name="connsiteX2" fmla="*/ 0 w 8264"/>
                  <a:gd name="connsiteY2" fmla="*/ 322 h 9732"/>
                  <a:gd name="connsiteX0" fmla="*/ 10000 w 10000"/>
                  <a:gd name="connsiteY0" fmla="*/ 9683 h 9683"/>
                  <a:gd name="connsiteX1" fmla="*/ 5486 w 10000"/>
                  <a:gd name="connsiteY1" fmla="*/ 555 h 9683"/>
                  <a:gd name="connsiteX2" fmla="*/ 0 w 10000"/>
                  <a:gd name="connsiteY2" fmla="*/ 14 h 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683">
                    <a:moveTo>
                      <a:pt x="10000" y="9683"/>
                    </a:moveTo>
                    <a:cubicBezTo>
                      <a:pt x="7851" y="3181"/>
                      <a:pt x="7472" y="1501"/>
                      <a:pt x="5486" y="555"/>
                    </a:cubicBezTo>
                    <a:cubicBezTo>
                      <a:pt x="4141" y="155"/>
                      <a:pt x="3141" y="-56"/>
                      <a:pt x="0" y="1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348"/>
              <p:cNvSpPr>
                <a:spLocks/>
              </p:cNvSpPr>
              <p:nvPr/>
            </p:nvSpPr>
            <p:spPr bwMode="auto">
              <a:xfrm flipH="1">
                <a:off x="8976499" y="3033132"/>
                <a:ext cx="294298" cy="188063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5" h="11118">
                    <a:moveTo>
                      <a:pt x="11385" y="11118"/>
                    </a:moveTo>
                    <a:cubicBezTo>
                      <a:pt x="9324" y="4967"/>
                      <a:pt x="8107" y="3629"/>
                      <a:pt x="6306" y="2135"/>
                    </a:cubicBezTo>
                    <a:cubicBezTo>
                      <a:pt x="4646" y="643"/>
                      <a:pt x="3505" y="-416"/>
                      <a:pt x="0" y="15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348"/>
              <p:cNvSpPr>
                <a:spLocks/>
              </p:cNvSpPr>
              <p:nvPr/>
            </p:nvSpPr>
            <p:spPr bwMode="auto">
              <a:xfrm>
                <a:off x="8535847" y="3108336"/>
                <a:ext cx="440138" cy="12904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1767">
                    <a:moveTo>
                      <a:pt x="10000" y="9618"/>
                    </a:moveTo>
                    <a:cubicBezTo>
                      <a:pt x="8042" y="-1698"/>
                      <a:pt x="6537" y="-72"/>
                      <a:pt x="4870" y="288"/>
                    </a:cubicBezTo>
                    <a:cubicBezTo>
                      <a:pt x="3203" y="647"/>
                      <a:pt x="1786" y="5002"/>
                      <a:pt x="0" y="11767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348"/>
              <p:cNvSpPr>
                <a:spLocks/>
              </p:cNvSpPr>
              <p:nvPr/>
            </p:nvSpPr>
            <p:spPr bwMode="auto">
              <a:xfrm>
                <a:off x="8494498" y="2977204"/>
                <a:ext cx="479690" cy="236791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291" y="3796"/>
                      <a:pt x="7736" y="2016"/>
                      <a:pt x="6537" y="784"/>
                    </a:cubicBezTo>
                    <a:cubicBezTo>
                      <a:pt x="5005" y="-905"/>
                      <a:pt x="2325" y="450"/>
                      <a:pt x="0" y="1915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348"/>
              <p:cNvSpPr>
                <a:spLocks/>
              </p:cNvSpPr>
              <p:nvPr/>
            </p:nvSpPr>
            <p:spPr bwMode="auto">
              <a:xfrm>
                <a:off x="8458200" y="3052387"/>
                <a:ext cx="512978" cy="166056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1441">
                    <a:moveTo>
                      <a:pt x="10000" y="11441"/>
                    </a:moveTo>
                    <a:cubicBezTo>
                      <a:pt x="8913" y="1665"/>
                      <a:pt x="7242" y="-573"/>
                      <a:pt x="5000" y="114"/>
                    </a:cubicBezTo>
                    <a:cubicBezTo>
                      <a:pt x="2644" y="314"/>
                      <a:pt x="1161" y="4212"/>
                      <a:pt x="0" y="715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348"/>
              <p:cNvSpPr>
                <a:spLocks/>
              </p:cNvSpPr>
              <p:nvPr/>
            </p:nvSpPr>
            <p:spPr bwMode="auto">
              <a:xfrm>
                <a:off x="8697149" y="3154255"/>
                <a:ext cx="276543" cy="122994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872">
                    <a:moveTo>
                      <a:pt x="10000" y="5678"/>
                    </a:moveTo>
                    <a:cubicBezTo>
                      <a:pt x="8595" y="1027"/>
                      <a:pt x="6392" y="-647"/>
                      <a:pt x="4726" y="218"/>
                    </a:cubicBezTo>
                    <a:cubicBezTo>
                      <a:pt x="3059" y="1083"/>
                      <a:pt x="2184" y="3019"/>
                      <a:pt x="0" y="10872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348"/>
              <p:cNvSpPr>
                <a:spLocks/>
              </p:cNvSpPr>
              <p:nvPr/>
            </p:nvSpPr>
            <p:spPr bwMode="auto">
              <a:xfrm flipH="1">
                <a:off x="8975120" y="3147101"/>
                <a:ext cx="250903" cy="68884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59" h="9593">
                    <a:moveTo>
                      <a:pt x="10459" y="9593"/>
                    </a:moveTo>
                    <a:cubicBezTo>
                      <a:pt x="7108" y="3392"/>
                      <a:pt x="6690" y="1281"/>
                      <a:pt x="5007" y="780"/>
                    </a:cubicBezTo>
                    <a:cubicBezTo>
                      <a:pt x="3315" y="-1286"/>
                      <a:pt x="2187" y="701"/>
                      <a:pt x="0" y="741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9" name="Group 3188"/>
            <p:cNvGrpSpPr/>
            <p:nvPr/>
          </p:nvGrpSpPr>
          <p:grpSpPr>
            <a:xfrm>
              <a:off x="5111101" y="3287375"/>
              <a:ext cx="614471" cy="240014"/>
              <a:chOff x="5158712" y="4141749"/>
              <a:chExt cx="985983" cy="261833"/>
            </a:xfrm>
          </p:grpSpPr>
          <p:sp>
            <p:nvSpPr>
              <p:cNvPr id="3190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7" name="Group 3196"/>
            <p:cNvGrpSpPr/>
            <p:nvPr/>
          </p:nvGrpSpPr>
          <p:grpSpPr>
            <a:xfrm>
              <a:off x="5072617" y="4650479"/>
              <a:ext cx="614471" cy="240014"/>
              <a:chOff x="5158712" y="4141749"/>
              <a:chExt cx="985983" cy="261833"/>
            </a:xfrm>
          </p:grpSpPr>
          <p:sp>
            <p:nvSpPr>
              <p:cNvPr id="3198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05" name="Group 3204"/>
            <p:cNvGrpSpPr/>
            <p:nvPr/>
          </p:nvGrpSpPr>
          <p:grpSpPr>
            <a:xfrm>
              <a:off x="7005417" y="4639229"/>
              <a:ext cx="614471" cy="240014"/>
              <a:chOff x="5158712" y="4141749"/>
              <a:chExt cx="985983" cy="261833"/>
            </a:xfrm>
          </p:grpSpPr>
          <p:sp>
            <p:nvSpPr>
              <p:cNvPr id="3206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3" name="Group 3212"/>
            <p:cNvGrpSpPr/>
            <p:nvPr/>
          </p:nvGrpSpPr>
          <p:grpSpPr>
            <a:xfrm>
              <a:off x="7091886" y="4871060"/>
              <a:ext cx="614471" cy="240014"/>
              <a:chOff x="5158712" y="4141749"/>
              <a:chExt cx="985983" cy="261833"/>
            </a:xfrm>
          </p:grpSpPr>
          <p:sp>
            <p:nvSpPr>
              <p:cNvPr id="3214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21" name="Group 3220"/>
            <p:cNvGrpSpPr/>
            <p:nvPr/>
          </p:nvGrpSpPr>
          <p:grpSpPr>
            <a:xfrm>
              <a:off x="7423116" y="4836760"/>
              <a:ext cx="614471" cy="240014"/>
              <a:chOff x="5158712" y="4141749"/>
              <a:chExt cx="985983" cy="261833"/>
            </a:xfrm>
          </p:grpSpPr>
          <p:sp>
            <p:nvSpPr>
              <p:cNvPr id="3222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29" name="Group 3228"/>
            <p:cNvGrpSpPr/>
            <p:nvPr/>
          </p:nvGrpSpPr>
          <p:grpSpPr>
            <a:xfrm>
              <a:off x="4756116" y="886977"/>
              <a:ext cx="614471" cy="240014"/>
              <a:chOff x="5158712" y="4141749"/>
              <a:chExt cx="985983" cy="261833"/>
            </a:xfrm>
          </p:grpSpPr>
          <p:sp>
            <p:nvSpPr>
              <p:cNvPr id="3230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37" name="Group 3236"/>
            <p:cNvGrpSpPr/>
            <p:nvPr/>
          </p:nvGrpSpPr>
          <p:grpSpPr>
            <a:xfrm>
              <a:off x="6835734" y="969760"/>
              <a:ext cx="614471" cy="240014"/>
              <a:chOff x="5158712" y="4141749"/>
              <a:chExt cx="985983" cy="261833"/>
            </a:xfrm>
          </p:grpSpPr>
          <p:sp>
            <p:nvSpPr>
              <p:cNvPr id="3238" name="Freeform 348"/>
              <p:cNvSpPr>
                <a:spLocks/>
              </p:cNvSpPr>
              <p:nvPr/>
            </p:nvSpPr>
            <p:spPr bwMode="auto">
              <a:xfrm flipH="1">
                <a:off x="5764884" y="4152171"/>
                <a:ext cx="322242" cy="246522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201 w 10201"/>
                  <a:gd name="connsiteY0" fmla="*/ 8805 h 8805"/>
                  <a:gd name="connsiteX1" fmla="*/ 6956 w 10201"/>
                  <a:gd name="connsiteY1" fmla="*/ 161 h 8805"/>
                  <a:gd name="connsiteX2" fmla="*/ 0 w 10201"/>
                  <a:gd name="connsiteY2" fmla="*/ 6406 h 8805"/>
                  <a:gd name="connsiteX0" fmla="*/ 6263 w 6263"/>
                  <a:gd name="connsiteY0" fmla="*/ 13249 h 13249"/>
                  <a:gd name="connsiteX1" fmla="*/ 3082 w 6263"/>
                  <a:gd name="connsiteY1" fmla="*/ 3432 h 13249"/>
                  <a:gd name="connsiteX2" fmla="*/ 0 w 6263"/>
                  <a:gd name="connsiteY2" fmla="*/ 2338 h 13249"/>
                  <a:gd name="connsiteX0" fmla="*/ 10000 w 10000"/>
                  <a:gd name="connsiteY0" fmla="*/ 8249 h 8249"/>
                  <a:gd name="connsiteX1" fmla="*/ 4921 w 10000"/>
                  <a:gd name="connsiteY1" fmla="*/ 839 h 8249"/>
                  <a:gd name="connsiteX2" fmla="*/ 0 w 10000"/>
                  <a:gd name="connsiteY2" fmla="*/ 14 h 8249"/>
                  <a:gd name="connsiteX0" fmla="*/ 11385 w 11385"/>
                  <a:gd name="connsiteY0" fmla="*/ 10964 h 10964"/>
                  <a:gd name="connsiteX1" fmla="*/ 6306 w 11385"/>
                  <a:gd name="connsiteY1" fmla="*/ 1981 h 10964"/>
                  <a:gd name="connsiteX2" fmla="*/ 0 w 11385"/>
                  <a:gd name="connsiteY2" fmla="*/ 4 h 10964"/>
                  <a:gd name="connsiteX0" fmla="*/ 11385 w 11385"/>
                  <a:gd name="connsiteY0" fmla="*/ 11075 h 11075"/>
                  <a:gd name="connsiteX1" fmla="*/ 6306 w 11385"/>
                  <a:gd name="connsiteY1" fmla="*/ 2092 h 11075"/>
                  <a:gd name="connsiteX2" fmla="*/ 0 w 11385"/>
                  <a:gd name="connsiteY2" fmla="*/ 115 h 11075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118 h 11118"/>
                  <a:gd name="connsiteX1" fmla="*/ 6306 w 11385"/>
                  <a:gd name="connsiteY1" fmla="*/ 2135 h 11118"/>
                  <a:gd name="connsiteX2" fmla="*/ 0 w 11385"/>
                  <a:gd name="connsiteY2" fmla="*/ 158 h 11118"/>
                  <a:gd name="connsiteX0" fmla="*/ 11385 w 11385"/>
                  <a:gd name="connsiteY0" fmla="*/ 11418 h 11418"/>
                  <a:gd name="connsiteX1" fmla="*/ 7387 w 11385"/>
                  <a:gd name="connsiteY1" fmla="*/ 1103 h 11418"/>
                  <a:gd name="connsiteX2" fmla="*/ 0 w 11385"/>
                  <a:gd name="connsiteY2" fmla="*/ 458 h 11418"/>
                  <a:gd name="connsiteX0" fmla="*/ 12466 w 12466"/>
                  <a:gd name="connsiteY0" fmla="*/ 14639 h 14639"/>
                  <a:gd name="connsiteX1" fmla="*/ 8468 w 12466"/>
                  <a:gd name="connsiteY1" fmla="*/ 4324 h 14639"/>
                  <a:gd name="connsiteX2" fmla="*/ 0 w 12466"/>
                  <a:gd name="connsiteY2" fmla="*/ 65 h 14639"/>
                  <a:gd name="connsiteX0" fmla="*/ 12466 w 12466"/>
                  <a:gd name="connsiteY0" fmla="*/ 14574 h 14574"/>
                  <a:gd name="connsiteX1" fmla="*/ 8468 w 12466"/>
                  <a:gd name="connsiteY1" fmla="*/ 4259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9086 w 12466"/>
                  <a:gd name="connsiteY1" fmla="*/ 3308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  <a:gd name="connsiteX0" fmla="*/ 12466 w 12466"/>
                  <a:gd name="connsiteY0" fmla="*/ 14574 h 14574"/>
                  <a:gd name="connsiteX1" fmla="*/ 10322 w 12466"/>
                  <a:gd name="connsiteY1" fmla="*/ 4640 h 14574"/>
                  <a:gd name="connsiteX2" fmla="*/ 0 w 12466"/>
                  <a:gd name="connsiteY2" fmla="*/ 0 h 1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66" h="14574">
                    <a:moveTo>
                      <a:pt x="12466" y="14574"/>
                    </a:moveTo>
                    <a:cubicBezTo>
                      <a:pt x="11795" y="8423"/>
                      <a:pt x="12277" y="7656"/>
                      <a:pt x="10322" y="4640"/>
                    </a:cubicBezTo>
                    <a:cubicBezTo>
                      <a:pt x="7581" y="1816"/>
                      <a:pt x="5976" y="132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348"/>
              <p:cNvSpPr>
                <a:spLocks/>
              </p:cNvSpPr>
              <p:nvPr/>
            </p:nvSpPr>
            <p:spPr bwMode="auto">
              <a:xfrm>
                <a:off x="5304248" y="4288125"/>
                <a:ext cx="460120" cy="103185"/>
              </a:xfrm>
              <a:custGeom>
                <a:avLst/>
                <a:gdLst>
                  <a:gd name="T0" fmla="*/ 474779 w 16272"/>
                  <a:gd name="T1" fmla="*/ 400299 h 14643"/>
                  <a:gd name="T2" fmla="*/ 220510 w 16272"/>
                  <a:gd name="T3" fmla="*/ 12958 h 14643"/>
                  <a:gd name="T4" fmla="*/ 0 w 16272"/>
                  <a:gd name="T5" fmla="*/ 129660 h 14643"/>
                  <a:gd name="T6" fmla="*/ 0 60000 65536"/>
                  <a:gd name="T7" fmla="*/ 0 60000 65536"/>
                  <a:gd name="T8" fmla="*/ 0 60000 65536"/>
                  <a:gd name="connsiteX0" fmla="*/ 16435 w 16544"/>
                  <a:gd name="connsiteY0" fmla="*/ 14643 h 14643"/>
                  <a:gd name="connsiteX1" fmla="*/ 7505 w 16544"/>
                  <a:gd name="connsiteY1" fmla="*/ 474 h 14643"/>
                  <a:gd name="connsiteX2" fmla="*/ 0 w 16544"/>
                  <a:gd name="connsiteY2" fmla="*/ 4743 h 14643"/>
                  <a:gd name="connsiteX0" fmla="*/ 18646 w 18755"/>
                  <a:gd name="connsiteY0" fmla="*/ 14265 h 19949"/>
                  <a:gd name="connsiteX1" fmla="*/ 9716 w 18755"/>
                  <a:gd name="connsiteY1" fmla="*/ 96 h 19949"/>
                  <a:gd name="connsiteX2" fmla="*/ 0 w 18755"/>
                  <a:gd name="connsiteY2" fmla="*/ 19949 h 19949"/>
                  <a:gd name="connsiteX0" fmla="*/ 18646 w 18746"/>
                  <a:gd name="connsiteY0" fmla="*/ 3554 h 9238"/>
                  <a:gd name="connsiteX1" fmla="*/ 9071 w 18746"/>
                  <a:gd name="connsiteY1" fmla="*/ 530 h 9238"/>
                  <a:gd name="connsiteX2" fmla="*/ 0 w 18746"/>
                  <a:gd name="connsiteY2" fmla="*/ 9238 h 9238"/>
                  <a:gd name="connsiteX0" fmla="*/ 9947 w 10000"/>
                  <a:gd name="connsiteY0" fmla="*/ 3846 h 9999"/>
                  <a:gd name="connsiteX1" fmla="*/ 4839 w 10000"/>
                  <a:gd name="connsiteY1" fmla="*/ 573 h 9999"/>
                  <a:gd name="connsiteX2" fmla="*/ 0 w 10000"/>
                  <a:gd name="connsiteY2" fmla="*/ 9999 h 9999"/>
                  <a:gd name="connsiteX0" fmla="*/ 9947 w 10009"/>
                  <a:gd name="connsiteY0" fmla="*/ 4349 h 10503"/>
                  <a:gd name="connsiteX1" fmla="*/ 4839 w 10009"/>
                  <a:gd name="connsiteY1" fmla="*/ 1076 h 10503"/>
                  <a:gd name="connsiteX2" fmla="*/ 0 w 10009"/>
                  <a:gd name="connsiteY2" fmla="*/ 10503 h 10503"/>
                  <a:gd name="connsiteX0" fmla="*/ 9947 w 10000"/>
                  <a:gd name="connsiteY0" fmla="*/ 4658 h 10812"/>
                  <a:gd name="connsiteX1" fmla="*/ 4839 w 10000"/>
                  <a:gd name="connsiteY1" fmla="*/ 1385 h 10812"/>
                  <a:gd name="connsiteX2" fmla="*/ 0 w 10000"/>
                  <a:gd name="connsiteY2" fmla="*/ 10812 h 10812"/>
                  <a:gd name="connsiteX0" fmla="*/ 9947 w 9992"/>
                  <a:gd name="connsiteY0" fmla="*/ 4658 h 10812"/>
                  <a:gd name="connsiteX1" fmla="*/ 4839 w 9992"/>
                  <a:gd name="connsiteY1" fmla="*/ 1385 h 10812"/>
                  <a:gd name="connsiteX2" fmla="*/ 0 w 9992"/>
                  <a:gd name="connsiteY2" fmla="*/ 10812 h 10812"/>
                  <a:gd name="connsiteX0" fmla="*/ 9955 w 9955"/>
                  <a:gd name="connsiteY0" fmla="*/ 3691 h 9383"/>
                  <a:gd name="connsiteX1" fmla="*/ 4843 w 9955"/>
                  <a:gd name="connsiteY1" fmla="*/ 664 h 9383"/>
                  <a:gd name="connsiteX2" fmla="*/ 0 w 9955"/>
                  <a:gd name="connsiteY2" fmla="*/ 9383 h 9383"/>
                  <a:gd name="connsiteX0" fmla="*/ 10000 w 10000"/>
                  <a:gd name="connsiteY0" fmla="*/ 3745 h 9811"/>
                  <a:gd name="connsiteX1" fmla="*/ 4569 w 10000"/>
                  <a:gd name="connsiteY1" fmla="*/ 835 h 9811"/>
                  <a:gd name="connsiteX2" fmla="*/ 0 w 10000"/>
                  <a:gd name="connsiteY2" fmla="*/ 9811 h 9811"/>
                  <a:gd name="connsiteX0" fmla="*/ 10000 w 10000"/>
                  <a:gd name="connsiteY0" fmla="*/ 3646 h 9829"/>
                  <a:gd name="connsiteX1" fmla="*/ 4569 w 10000"/>
                  <a:gd name="connsiteY1" fmla="*/ 680 h 9829"/>
                  <a:gd name="connsiteX2" fmla="*/ 0 w 10000"/>
                  <a:gd name="connsiteY2" fmla="*/ 9829 h 9829"/>
                  <a:gd name="connsiteX0" fmla="*/ 10000 w 10000"/>
                  <a:gd name="connsiteY0" fmla="*/ 3873 h 10491"/>
                  <a:gd name="connsiteX1" fmla="*/ 4569 w 10000"/>
                  <a:gd name="connsiteY1" fmla="*/ 856 h 10491"/>
                  <a:gd name="connsiteX2" fmla="*/ 0 w 10000"/>
                  <a:gd name="connsiteY2" fmla="*/ 10491 h 10491"/>
                  <a:gd name="connsiteX0" fmla="*/ 8038 w 8038"/>
                  <a:gd name="connsiteY0" fmla="*/ 3474 h 4425"/>
                  <a:gd name="connsiteX1" fmla="*/ 2607 w 8038"/>
                  <a:gd name="connsiteY1" fmla="*/ 457 h 4425"/>
                  <a:gd name="connsiteX2" fmla="*/ 0 w 8038"/>
                  <a:gd name="connsiteY2" fmla="*/ 4425 h 4425"/>
                  <a:gd name="connsiteX0" fmla="*/ 10000 w 10000"/>
                  <a:gd name="connsiteY0" fmla="*/ 7850 h 9999"/>
                  <a:gd name="connsiteX1" fmla="*/ 3243 w 10000"/>
                  <a:gd name="connsiteY1" fmla="*/ 1032 h 9999"/>
                  <a:gd name="connsiteX2" fmla="*/ 0 w 10000"/>
                  <a:gd name="connsiteY2" fmla="*/ 9999 h 9999"/>
                  <a:gd name="connsiteX0" fmla="*/ 10000 w 10000"/>
                  <a:gd name="connsiteY0" fmla="*/ 9618 h 11767"/>
                  <a:gd name="connsiteX1" fmla="*/ 4870 w 10000"/>
                  <a:gd name="connsiteY1" fmla="*/ 288 h 11767"/>
                  <a:gd name="connsiteX2" fmla="*/ 0 w 10000"/>
                  <a:gd name="connsiteY2" fmla="*/ 11767 h 11767"/>
                  <a:gd name="connsiteX0" fmla="*/ 10454 w 10454"/>
                  <a:gd name="connsiteY0" fmla="*/ 9409 h 9409"/>
                  <a:gd name="connsiteX1" fmla="*/ 5324 w 10454"/>
                  <a:gd name="connsiteY1" fmla="*/ 79 h 9409"/>
                  <a:gd name="connsiteX2" fmla="*/ 0 w 10454"/>
                  <a:gd name="connsiteY2" fmla="*/ 8624 h 9409"/>
                  <a:gd name="connsiteX0" fmla="*/ 10000 w 10000"/>
                  <a:gd name="connsiteY0" fmla="*/ 10000 h 10000"/>
                  <a:gd name="connsiteX1" fmla="*/ 5093 w 10000"/>
                  <a:gd name="connsiteY1" fmla="*/ 84 h 10000"/>
                  <a:gd name="connsiteX2" fmla="*/ 0 w 10000"/>
                  <a:gd name="connsiteY2" fmla="*/ 916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8127" y="-2027"/>
                      <a:pt x="6759" y="223"/>
                      <a:pt x="5093" y="84"/>
                    </a:cubicBezTo>
                    <a:cubicBezTo>
                      <a:pt x="3426" y="-55"/>
                      <a:pt x="2142" y="2912"/>
                      <a:pt x="0" y="916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348"/>
              <p:cNvSpPr>
                <a:spLocks/>
              </p:cNvSpPr>
              <p:nvPr/>
            </p:nvSpPr>
            <p:spPr bwMode="auto">
              <a:xfrm>
                <a:off x="5270890" y="4141749"/>
                <a:ext cx="491683" cy="249743"/>
              </a:xfrm>
              <a:custGeom>
                <a:avLst/>
                <a:gdLst>
                  <a:gd name="T0" fmla="*/ 258095 w 11302"/>
                  <a:gd name="T1" fmla="*/ 708844 h 10359"/>
                  <a:gd name="T2" fmla="*/ 218132 w 11302"/>
                  <a:gd name="T3" fmla="*/ 54811 h 10359"/>
                  <a:gd name="T4" fmla="*/ 0 w 11302"/>
                  <a:gd name="T5" fmla="*/ 114343 h 10359"/>
                  <a:gd name="T6" fmla="*/ 0 60000 65536"/>
                  <a:gd name="T7" fmla="*/ 0 60000 65536"/>
                  <a:gd name="T8" fmla="*/ 0 60000 65536"/>
                  <a:gd name="connsiteX0" fmla="*/ 12722 w 14033"/>
                  <a:gd name="connsiteY0" fmla="*/ 9950 h 9950"/>
                  <a:gd name="connsiteX1" fmla="*/ 11175 w 14033"/>
                  <a:gd name="connsiteY1" fmla="*/ 392 h 9950"/>
                  <a:gd name="connsiteX2" fmla="*/ 0 w 14033"/>
                  <a:gd name="connsiteY2" fmla="*/ 3530 h 9950"/>
                  <a:gd name="connsiteX0" fmla="*/ 9066 w 9718"/>
                  <a:gd name="connsiteY0" fmla="*/ 8617 h 8617"/>
                  <a:gd name="connsiteX1" fmla="*/ 6288 w 9718"/>
                  <a:gd name="connsiteY1" fmla="*/ 628 h 8617"/>
                  <a:gd name="connsiteX2" fmla="*/ 0 w 9718"/>
                  <a:gd name="connsiteY2" fmla="*/ 2165 h 8617"/>
                  <a:gd name="connsiteX0" fmla="*/ 9655 w 10289"/>
                  <a:gd name="connsiteY0" fmla="*/ 9743 h 9743"/>
                  <a:gd name="connsiteX1" fmla="*/ 6470 w 10289"/>
                  <a:gd name="connsiteY1" fmla="*/ 728 h 9743"/>
                  <a:gd name="connsiteX2" fmla="*/ 0 w 10289"/>
                  <a:gd name="connsiteY2" fmla="*/ 2511 h 9743"/>
                  <a:gd name="connsiteX0" fmla="*/ 9384 w 9384"/>
                  <a:gd name="connsiteY0" fmla="*/ 10000 h 10000"/>
                  <a:gd name="connsiteX1" fmla="*/ 6288 w 9384"/>
                  <a:gd name="connsiteY1" fmla="*/ 747 h 10000"/>
                  <a:gd name="connsiteX2" fmla="*/ 0 w 9384"/>
                  <a:gd name="connsiteY2" fmla="*/ 2577 h 10000"/>
                  <a:gd name="connsiteX0" fmla="*/ 10000 w 10000"/>
                  <a:gd name="connsiteY0" fmla="*/ 8667 h 8667"/>
                  <a:gd name="connsiteX1" fmla="*/ 6556 w 10000"/>
                  <a:gd name="connsiteY1" fmla="*/ 1603 h 8667"/>
                  <a:gd name="connsiteX2" fmla="*/ 0 w 10000"/>
                  <a:gd name="connsiteY2" fmla="*/ 1244 h 8667"/>
                  <a:gd name="connsiteX0" fmla="*/ 8553 w 8553"/>
                  <a:gd name="connsiteY0" fmla="*/ 9327 h 9327"/>
                  <a:gd name="connsiteX1" fmla="*/ 5109 w 8553"/>
                  <a:gd name="connsiteY1" fmla="*/ 1177 h 9327"/>
                  <a:gd name="connsiteX2" fmla="*/ 0 w 8553"/>
                  <a:gd name="connsiteY2" fmla="*/ 2177 h 9327"/>
                  <a:gd name="connsiteX0" fmla="*/ 10000 w 10000"/>
                  <a:gd name="connsiteY0" fmla="*/ 9722 h 9722"/>
                  <a:gd name="connsiteX1" fmla="*/ 5973 w 10000"/>
                  <a:gd name="connsiteY1" fmla="*/ 984 h 9722"/>
                  <a:gd name="connsiteX2" fmla="*/ 0 w 10000"/>
                  <a:gd name="connsiteY2" fmla="*/ 2056 h 9722"/>
                  <a:gd name="connsiteX0" fmla="*/ 10000 w 10000"/>
                  <a:gd name="connsiteY0" fmla="*/ 10000 h 10000"/>
                  <a:gd name="connsiteX1" fmla="*/ 6537 w 10000"/>
                  <a:gd name="connsiteY1" fmla="*/ 1012 h 10000"/>
                  <a:gd name="connsiteX2" fmla="*/ 0 w 10000"/>
                  <a:gd name="connsiteY2" fmla="*/ 2115 h 10000"/>
                  <a:gd name="connsiteX0" fmla="*/ 10000 w 10000"/>
                  <a:gd name="connsiteY0" fmla="*/ 9753 h 9753"/>
                  <a:gd name="connsiteX1" fmla="*/ 6537 w 10000"/>
                  <a:gd name="connsiteY1" fmla="*/ 765 h 9753"/>
                  <a:gd name="connsiteX2" fmla="*/ 0 w 10000"/>
                  <a:gd name="connsiteY2" fmla="*/ 1868 h 9753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000 w 10000"/>
                  <a:gd name="connsiteY0" fmla="*/ 10000 h 10000"/>
                  <a:gd name="connsiteX1" fmla="*/ 6537 w 10000"/>
                  <a:gd name="connsiteY1" fmla="*/ 784 h 10000"/>
                  <a:gd name="connsiteX2" fmla="*/ 0 w 10000"/>
                  <a:gd name="connsiteY2" fmla="*/ 1915 h 10000"/>
                  <a:gd name="connsiteX0" fmla="*/ 10250 w 10250"/>
                  <a:gd name="connsiteY0" fmla="*/ 11216 h 11216"/>
                  <a:gd name="connsiteX1" fmla="*/ 6787 w 10250"/>
                  <a:gd name="connsiteY1" fmla="*/ 2000 h 11216"/>
                  <a:gd name="connsiteX2" fmla="*/ 0 w 10250"/>
                  <a:gd name="connsiteY2" fmla="*/ 685 h 11216"/>
                  <a:gd name="connsiteX0" fmla="*/ 10250 w 10250"/>
                  <a:gd name="connsiteY0" fmla="*/ 10614 h 10614"/>
                  <a:gd name="connsiteX1" fmla="*/ 6787 w 10250"/>
                  <a:gd name="connsiteY1" fmla="*/ 1398 h 10614"/>
                  <a:gd name="connsiteX2" fmla="*/ 0 w 10250"/>
                  <a:gd name="connsiteY2" fmla="*/ 83 h 10614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  <a:gd name="connsiteX0" fmla="*/ 10250 w 10250"/>
                  <a:gd name="connsiteY0" fmla="*/ 10547 h 10547"/>
                  <a:gd name="connsiteX1" fmla="*/ 6954 w 10250"/>
                  <a:gd name="connsiteY1" fmla="*/ 2010 h 10547"/>
                  <a:gd name="connsiteX2" fmla="*/ 0 w 10250"/>
                  <a:gd name="connsiteY2" fmla="*/ 16 h 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0" h="10547">
                    <a:moveTo>
                      <a:pt x="10250" y="10547"/>
                    </a:moveTo>
                    <a:cubicBezTo>
                      <a:pt x="9957" y="5430"/>
                      <a:pt x="8153" y="3242"/>
                      <a:pt x="6954" y="2010"/>
                    </a:cubicBezTo>
                    <a:cubicBezTo>
                      <a:pt x="5422" y="321"/>
                      <a:pt x="3157" y="-90"/>
                      <a:pt x="0" y="16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348"/>
              <p:cNvSpPr>
                <a:spLocks/>
              </p:cNvSpPr>
              <p:nvPr/>
            </p:nvSpPr>
            <p:spPr bwMode="auto">
              <a:xfrm>
                <a:off x="5158712" y="4201551"/>
                <a:ext cx="600851" cy="194389"/>
              </a:xfrm>
              <a:custGeom>
                <a:avLst/>
                <a:gdLst>
                  <a:gd name="T0" fmla="*/ 1292945 w 19815"/>
                  <a:gd name="T1" fmla="*/ 143938 h 19394"/>
                  <a:gd name="T2" fmla="*/ 653422 w 19815"/>
                  <a:gd name="T3" fmla="*/ 1397 h 19394"/>
                  <a:gd name="T4" fmla="*/ 0 w 19815"/>
                  <a:gd name="T5" fmla="*/ 392620 h 19394"/>
                  <a:gd name="T6" fmla="*/ 0 60000 65536"/>
                  <a:gd name="T7" fmla="*/ 0 60000 65536"/>
                  <a:gd name="T8" fmla="*/ 0 60000 65536"/>
                  <a:gd name="connsiteX0" fmla="*/ 18838 w 18838"/>
                  <a:gd name="connsiteY0" fmla="*/ 7110 h 17655"/>
                  <a:gd name="connsiteX1" fmla="*/ 9037 w 18838"/>
                  <a:gd name="connsiteY1" fmla="*/ 69 h 17655"/>
                  <a:gd name="connsiteX2" fmla="*/ 0 w 18838"/>
                  <a:gd name="connsiteY2" fmla="*/ 17655 h 17655"/>
                  <a:gd name="connsiteX0" fmla="*/ 18838 w 18838"/>
                  <a:gd name="connsiteY0" fmla="*/ 7117 h 17662"/>
                  <a:gd name="connsiteX1" fmla="*/ 9037 w 18838"/>
                  <a:gd name="connsiteY1" fmla="*/ 76 h 17662"/>
                  <a:gd name="connsiteX2" fmla="*/ 0 w 18838"/>
                  <a:gd name="connsiteY2" fmla="*/ 17662 h 17662"/>
                  <a:gd name="connsiteX0" fmla="*/ 18838 w 18838"/>
                  <a:gd name="connsiteY0" fmla="*/ 7178 h 17723"/>
                  <a:gd name="connsiteX1" fmla="*/ 9037 w 18838"/>
                  <a:gd name="connsiteY1" fmla="*/ 137 h 17723"/>
                  <a:gd name="connsiteX2" fmla="*/ 0 w 18838"/>
                  <a:gd name="connsiteY2" fmla="*/ 17723 h 17723"/>
                  <a:gd name="connsiteX0" fmla="*/ 14248 w 14248"/>
                  <a:gd name="connsiteY0" fmla="*/ 8693 h 8693"/>
                  <a:gd name="connsiteX1" fmla="*/ 4447 w 14248"/>
                  <a:gd name="connsiteY1" fmla="*/ 1652 h 8693"/>
                  <a:gd name="connsiteX2" fmla="*/ 0 w 14248"/>
                  <a:gd name="connsiteY2" fmla="*/ 5616 h 8693"/>
                  <a:gd name="connsiteX0" fmla="*/ 10000 w 10000"/>
                  <a:gd name="connsiteY0" fmla="*/ 8258 h 8258"/>
                  <a:gd name="connsiteX1" fmla="*/ 3121 w 10000"/>
                  <a:gd name="connsiteY1" fmla="*/ 158 h 8258"/>
                  <a:gd name="connsiteX2" fmla="*/ 0 w 10000"/>
                  <a:gd name="connsiteY2" fmla="*/ 4718 h 8258"/>
                  <a:gd name="connsiteX0" fmla="*/ 10000 w 10000"/>
                  <a:gd name="connsiteY0" fmla="*/ 11441 h 11441"/>
                  <a:gd name="connsiteX1" fmla="*/ 5000 w 10000"/>
                  <a:gd name="connsiteY1" fmla="*/ 114 h 11441"/>
                  <a:gd name="connsiteX2" fmla="*/ 0 w 10000"/>
                  <a:gd name="connsiteY2" fmla="*/ 7154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1441 h 11441"/>
                  <a:gd name="connsiteX1" fmla="*/ 6713 w 11713"/>
                  <a:gd name="connsiteY1" fmla="*/ 114 h 11441"/>
                  <a:gd name="connsiteX2" fmla="*/ 0 w 11713"/>
                  <a:gd name="connsiteY2" fmla="*/ 4272 h 11441"/>
                  <a:gd name="connsiteX0" fmla="*/ 11713 w 11713"/>
                  <a:gd name="connsiteY0" fmla="*/ 13393 h 13393"/>
                  <a:gd name="connsiteX1" fmla="*/ 5234 w 11713"/>
                  <a:gd name="connsiteY1" fmla="*/ 71 h 13393"/>
                  <a:gd name="connsiteX2" fmla="*/ 0 w 11713"/>
                  <a:gd name="connsiteY2" fmla="*/ 6224 h 1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3" h="13393">
                    <a:moveTo>
                      <a:pt x="11713" y="13393"/>
                    </a:moveTo>
                    <a:cubicBezTo>
                      <a:pt x="10626" y="3617"/>
                      <a:pt x="7476" y="-616"/>
                      <a:pt x="5234" y="71"/>
                    </a:cubicBezTo>
                    <a:cubicBezTo>
                      <a:pt x="2878" y="271"/>
                      <a:pt x="1939" y="2617"/>
                      <a:pt x="0" y="6224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348"/>
              <p:cNvSpPr>
                <a:spLocks/>
              </p:cNvSpPr>
              <p:nvPr/>
            </p:nvSpPr>
            <p:spPr bwMode="auto">
              <a:xfrm>
                <a:off x="5429617" y="4317441"/>
                <a:ext cx="332460" cy="78545"/>
              </a:xfrm>
              <a:custGeom>
                <a:avLst/>
                <a:gdLst>
                  <a:gd name="T0" fmla="*/ 1100782 w 16870"/>
                  <a:gd name="T1" fmla="*/ 178981 h 14446"/>
                  <a:gd name="T2" fmla="*/ 575121 w 16870"/>
                  <a:gd name="T3" fmla="*/ 850 h 14446"/>
                  <a:gd name="T4" fmla="*/ 0 w 16870"/>
                  <a:gd name="T5" fmla="*/ 292451 h 14446"/>
                  <a:gd name="T6" fmla="*/ 0 60000 65536"/>
                  <a:gd name="T7" fmla="*/ 0 60000 65536"/>
                  <a:gd name="T8" fmla="*/ 0 60000 65536"/>
                  <a:gd name="connsiteX0" fmla="*/ 15912 w 15912"/>
                  <a:gd name="connsiteY0" fmla="*/ 8841 h 20467"/>
                  <a:gd name="connsiteX1" fmla="*/ 7856 w 15912"/>
                  <a:gd name="connsiteY1" fmla="*/ 42 h 20467"/>
                  <a:gd name="connsiteX2" fmla="*/ 0 w 15912"/>
                  <a:gd name="connsiteY2" fmla="*/ 20467 h 20467"/>
                  <a:gd name="connsiteX0" fmla="*/ 15912 w 15912"/>
                  <a:gd name="connsiteY0" fmla="*/ 6610 h 18236"/>
                  <a:gd name="connsiteX1" fmla="*/ 7976 w 15912"/>
                  <a:gd name="connsiteY1" fmla="*/ 85 h 18236"/>
                  <a:gd name="connsiteX2" fmla="*/ 0 w 15912"/>
                  <a:gd name="connsiteY2" fmla="*/ 18236 h 18236"/>
                  <a:gd name="connsiteX0" fmla="*/ 15912 w 15912"/>
                  <a:gd name="connsiteY0" fmla="*/ 6481 h 18107"/>
                  <a:gd name="connsiteX1" fmla="*/ 9174 w 15912"/>
                  <a:gd name="connsiteY1" fmla="*/ 90 h 18107"/>
                  <a:gd name="connsiteX2" fmla="*/ 0 w 15912"/>
                  <a:gd name="connsiteY2" fmla="*/ 18107 h 18107"/>
                  <a:gd name="connsiteX0" fmla="*/ 16152 w 16152"/>
                  <a:gd name="connsiteY0" fmla="*/ 6481 h 18776"/>
                  <a:gd name="connsiteX1" fmla="*/ 9414 w 16152"/>
                  <a:gd name="connsiteY1" fmla="*/ 90 h 18776"/>
                  <a:gd name="connsiteX2" fmla="*/ 0 w 16152"/>
                  <a:gd name="connsiteY2" fmla="*/ 18776 h 18776"/>
                  <a:gd name="connsiteX0" fmla="*/ 16152 w 16152"/>
                  <a:gd name="connsiteY0" fmla="*/ 2587 h 14882"/>
                  <a:gd name="connsiteX1" fmla="*/ 8695 w 16152"/>
                  <a:gd name="connsiteY1" fmla="*/ 2351 h 14882"/>
                  <a:gd name="connsiteX2" fmla="*/ 0 w 16152"/>
                  <a:gd name="connsiteY2" fmla="*/ 14882 h 14882"/>
                  <a:gd name="connsiteX0" fmla="*/ 16152 w 16152"/>
                  <a:gd name="connsiteY0" fmla="*/ 1350 h 13645"/>
                  <a:gd name="connsiteX1" fmla="*/ 8695 w 16152"/>
                  <a:gd name="connsiteY1" fmla="*/ 1114 h 13645"/>
                  <a:gd name="connsiteX2" fmla="*/ 0 w 16152"/>
                  <a:gd name="connsiteY2" fmla="*/ 13645 h 13645"/>
                  <a:gd name="connsiteX0" fmla="*/ 16152 w 16152"/>
                  <a:gd name="connsiteY0" fmla="*/ 1256 h 13551"/>
                  <a:gd name="connsiteX1" fmla="*/ 8695 w 16152"/>
                  <a:gd name="connsiteY1" fmla="*/ 1020 h 13551"/>
                  <a:gd name="connsiteX2" fmla="*/ 0 w 16152"/>
                  <a:gd name="connsiteY2" fmla="*/ 13551 h 13551"/>
                  <a:gd name="connsiteX0" fmla="*/ 16152 w 16152"/>
                  <a:gd name="connsiteY0" fmla="*/ 1401 h 13696"/>
                  <a:gd name="connsiteX1" fmla="*/ 8695 w 16152"/>
                  <a:gd name="connsiteY1" fmla="*/ 1165 h 13696"/>
                  <a:gd name="connsiteX2" fmla="*/ 0 w 16152"/>
                  <a:gd name="connsiteY2" fmla="*/ 13696 h 13696"/>
                  <a:gd name="connsiteX0" fmla="*/ 16152 w 16152"/>
                  <a:gd name="connsiteY0" fmla="*/ 2060 h 14355"/>
                  <a:gd name="connsiteX1" fmla="*/ 8336 w 16152"/>
                  <a:gd name="connsiteY1" fmla="*/ 486 h 14355"/>
                  <a:gd name="connsiteX2" fmla="*/ 0 w 16152"/>
                  <a:gd name="connsiteY2" fmla="*/ 14355 h 14355"/>
                  <a:gd name="connsiteX0" fmla="*/ 16152 w 16152"/>
                  <a:gd name="connsiteY0" fmla="*/ 2340 h 14635"/>
                  <a:gd name="connsiteX1" fmla="*/ 7617 w 16152"/>
                  <a:gd name="connsiteY1" fmla="*/ 365 h 14635"/>
                  <a:gd name="connsiteX2" fmla="*/ 0 w 16152"/>
                  <a:gd name="connsiteY2" fmla="*/ 14635 h 14635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152 w 16152"/>
                  <a:gd name="connsiteY0" fmla="*/ 2306 h 14601"/>
                  <a:gd name="connsiteX1" fmla="*/ 7617 w 16152"/>
                  <a:gd name="connsiteY1" fmla="*/ 331 h 14601"/>
                  <a:gd name="connsiteX2" fmla="*/ 0 w 16152"/>
                  <a:gd name="connsiteY2" fmla="*/ 14601 h 14601"/>
                  <a:gd name="connsiteX0" fmla="*/ 16272 w 16272"/>
                  <a:gd name="connsiteY0" fmla="*/ 3324 h 15084"/>
                  <a:gd name="connsiteX1" fmla="*/ 7617 w 16272"/>
                  <a:gd name="connsiteY1" fmla="*/ 814 h 15084"/>
                  <a:gd name="connsiteX2" fmla="*/ 0 w 16272"/>
                  <a:gd name="connsiteY2" fmla="*/ 15084 h 15084"/>
                  <a:gd name="connsiteX0" fmla="*/ 12247 w 12247"/>
                  <a:gd name="connsiteY0" fmla="*/ 3670 h 6576"/>
                  <a:gd name="connsiteX1" fmla="*/ 3592 w 12247"/>
                  <a:gd name="connsiteY1" fmla="*/ 1160 h 6576"/>
                  <a:gd name="connsiteX2" fmla="*/ 0 w 12247"/>
                  <a:gd name="connsiteY2" fmla="*/ 6576 h 6576"/>
                  <a:gd name="connsiteX0" fmla="*/ 10000 w 10000"/>
                  <a:gd name="connsiteY0" fmla="*/ 4089 h 8508"/>
                  <a:gd name="connsiteX1" fmla="*/ 2933 w 10000"/>
                  <a:gd name="connsiteY1" fmla="*/ 272 h 8508"/>
                  <a:gd name="connsiteX2" fmla="*/ 0 w 10000"/>
                  <a:gd name="connsiteY2" fmla="*/ 8508 h 8508"/>
                  <a:gd name="connsiteX0" fmla="*/ 10000 w 10000"/>
                  <a:gd name="connsiteY0" fmla="*/ 5678 h 10872"/>
                  <a:gd name="connsiteX1" fmla="*/ 4726 w 10000"/>
                  <a:gd name="connsiteY1" fmla="*/ 218 h 10872"/>
                  <a:gd name="connsiteX2" fmla="*/ 0 w 10000"/>
                  <a:gd name="connsiteY2" fmla="*/ 10872 h 10872"/>
                  <a:gd name="connsiteX0" fmla="*/ 12022 w 12022"/>
                  <a:gd name="connsiteY0" fmla="*/ 6755 h 6755"/>
                  <a:gd name="connsiteX1" fmla="*/ 6748 w 12022"/>
                  <a:gd name="connsiteY1" fmla="*/ 1295 h 6755"/>
                  <a:gd name="connsiteX2" fmla="*/ 0 w 12022"/>
                  <a:gd name="connsiteY2" fmla="*/ 4838 h 6755"/>
                  <a:gd name="connsiteX0" fmla="*/ 10000 w 10000"/>
                  <a:gd name="connsiteY0" fmla="*/ 11155 h 11155"/>
                  <a:gd name="connsiteX1" fmla="*/ 5853 w 10000"/>
                  <a:gd name="connsiteY1" fmla="*/ 967 h 11155"/>
                  <a:gd name="connsiteX2" fmla="*/ 0 w 10000"/>
                  <a:gd name="connsiteY2" fmla="*/ 8317 h 11155"/>
                  <a:gd name="connsiteX0" fmla="*/ 10000 w 10000"/>
                  <a:gd name="connsiteY0" fmla="*/ 10278 h 10278"/>
                  <a:gd name="connsiteX1" fmla="*/ 5853 w 10000"/>
                  <a:gd name="connsiteY1" fmla="*/ 90 h 10278"/>
                  <a:gd name="connsiteX2" fmla="*/ 0 w 10000"/>
                  <a:gd name="connsiteY2" fmla="*/ 7440 h 1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278">
                    <a:moveTo>
                      <a:pt x="10000" y="10278"/>
                    </a:moveTo>
                    <a:cubicBezTo>
                      <a:pt x="8831" y="3393"/>
                      <a:pt x="7520" y="562"/>
                      <a:pt x="5853" y="90"/>
                    </a:cubicBezTo>
                    <a:cubicBezTo>
                      <a:pt x="4186" y="-382"/>
                      <a:pt x="2177" y="868"/>
                      <a:pt x="0" y="744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Freeform 348"/>
              <p:cNvSpPr>
                <a:spLocks/>
              </p:cNvSpPr>
              <p:nvPr/>
            </p:nvSpPr>
            <p:spPr bwMode="auto">
              <a:xfrm flipH="1">
                <a:off x="5760001" y="4278623"/>
                <a:ext cx="384694" cy="118116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9507 w 9507"/>
                  <a:gd name="connsiteY0" fmla="*/ 9172 h 9172"/>
                  <a:gd name="connsiteX1" fmla="*/ 4231 w 9507"/>
                  <a:gd name="connsiteY1" fmla="*/ 1497 h 9172"/>
                  <a:gd name="connsiteX2" fmla="*/ 0 w 9507"/>
                  <a:gd name="connsiteY2" fmla="*/ 2645 h 9172"/>
                  <a:gd name="connsiteX0" fmla="*/ 10000 w 10000"/>
                  <a:gd name="connsiteY0" fmla="*/ 8375 h 8375"/>
                  <a:gd name="connsiteX1" fmla="*/ 4450 w 10000"/>
                  <a:gd name="connsiteY1" fmla="*/ 7 h 8375"/>
                  <a:gd name="connsiteX2" fmla="*/ 0 w 10000"/>
                  <a:gd name="connsiteY2" fmla="*/ 1259 h 8375"/>
                  <a:gd name="connsiteX0" fmla="*/ 10000 w 10000"/>
                  <a:gd name="connsiteY0" fmla="*/ 9337 h 9337"/>
                  <a:gd name="connsiteX1" fmla="*/ 5488 w 10000"/>
                  <a:gd name="connsiteY1" fmla="*/ 148 h 9337"/>
                  <a:gd name="connsiteX2" fmla="*/ 0 w 10000"/>
                  <a:gd name="connsiteY2" fmla="*/ 840 h 9337"/>
                  <a:gd name="connsiteX0" fmla="*/ 10000 w 10000"/>
                  <a:gd name="connsiteY0" fmla="*/ 10000 h 10000"/>
                  <a:gd name="connsiteX1" fmla="*/ 5488 w 10000"/>
                  <a:gd name="connsiteY1" fmla="*/ 159 h 10000"/>
                  <a:gd name="connsiteX2" fmla="*/ 0 w 10000"/>
                  <a:gd name="connsiteY2" fmla="*/ 900 h 10000"/>
                  <a:gd name="connsiteX0" fmla="*/ 10000 w 10000"/>
                  <a:gd name="connsiteY0" fmla="*/ 10528 h 10528"/>
                  <a:gd name="connsiteX1" fmla="*/ 5488 w 10000"/>
                  <a:gd name="connsiteY1" fmla="*/ 687 h 10528"/>
                  <a:gd name="connsiteX2" fmla="*/ 0 w 10000"/>
                  <a:gd name="connsiteY2" fmla="*/ 1428 h 1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528">
                    <a:moveTo>
                      <a:pt x="10000" y="10528"/>
                    </a:moveTo>
                    <a:cubicBezTo>
                      <a:pt x="7841" y="2700"/>
                      <a:pt x="7467" y="2799"/>
                      <a:pt x="5488" y="687"/>
                    </a:cubicBezTo>
                    <a:cubicBezTo>
                      <a:pt x="3959" y="-329"/>
                      <a:pt x="2190" y="-328"/>
                      <a:pt x="0" y="1428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Freeform 348"/>
              <p:cNvSpPr>
                <a:spLocks/>
              </p:cNvSpPr>
              <p:nvPr/>
            </p:nvSpPr>
            <p:spPr bwMode="auto">
              <a:xfrm flipH="1">
                <a:off x="5763506" y="4348341"/>
                <a:ext cx="314784" cy="55241"/>
              </a:xfrm>
              <a:custGeom>
                <a:avLst/>
                <a:gdLst>
                  <a:gd name="T0" fmla="*/ 293817 w 10000"/>
                  <a:gd name="T1" fmla="*/ 282394 h 10330"/>
                  <a:gd name="T2" fmla="*/ 237198 w 10000"/>
                  <a:gd name="T3" fmla="*/ 56971 h 10330"/>
                  <a:gd name="T4" fmla="*/ 0 w 10000"/>
                  <a:gd name="T5" fmla="*/ 21268 h 10330"/>
                  <a:gd name="T6" fmla="*/ 0 60000 65536"/>
                  <a:gd name="T7" fmla="*/ 0 60000 65536"/>
                  <a:gd name="T8" fmla="*/ 0 60000 65536"/>
                  <a:gd name="connsiteX0" fmla="*/ 10092 w 10092"/>
                  <a:gd name="connsiteY0" fmla="*/ 9341 h 9341"/>
                  <a:gd name="connsiteX1" fmla="*/ 8073 w 10092"/>
                  <a:gd name="connsiteY1" fmla="*/ 2084 h 9341"/>
                  <a:gd name="connsiteX2" fmla="*/ 0 w 10092"/>
                  <a:gd name="connsiteY2" fmla="*/ 778 h 9341"/>
                  <a:gd name="connsiteX0" fmla="*/ 13651 w 13651"/>
                  <a:gd name="connsiteY0" fmla="*/ 8269 h 8269"/>
                  <a:gd name="connsiteX1" fmla="*/ 11650 w 13651"/>
                  <a:gd name="connsiteY1" fmla="*/ 500 h 8269"/>
                  <a:gd name="connsiteX2" fmla="*/ 0 w 13651"/>
                  <a:gd name="connsiteY2" fmla="*/ 6301 h 8269"/>
                  <a:gd name="connsiteX0" fmla="*/ 10000 w 10000"/>
                  <a:gd name="connsiteY0" fmla="*/ 10147 h 10147"/>
                  <a:gd name="connsiteX1" fmla="*/ 8534 w 10000"/>
                  <a:gd name="connsiteY1" fmla="*/ 752 h 10147"/>
                  <a:gd name="connsiteX2" fmla="*/ 0 w 10000"/>
                  <a:gd name="connsiteY2" fmla="*/ 7767 h 10147"/>
                  <a:gd name="connsiteX0" fmla="*/ 10000 w 10000"/>
                  <a:gd name="connsiteY0" fmla="*/ 9113 h 9113"/>
                  <a:gd name="connsiteX1" fmla="*/ 6261 w 10000"/>
                  <a:gd name="connsiteY1" fmla="*/ 870 h 9113"/>
                  <a:gd name="connsiteX2" fmla="*/ 0 w 10000"/>
                  <a:gd name="connsiteY2" fmla="*/ 6733 h 9113"/>
                  <a:gd name="connsiteX0" fmla="*/ 10000 w 10000"/>
                  <a:gd name="connsiteY0" fmla="*/ 10000 h 10000"/>
                  <a:gd name="connsiteX1" fmla="*/ 6261 w 10000"/>
                  <a:gd name="connsiteY1" fmla="*/ 955 h 10000"/>
                  <a:gd name="connsiteX2" fmla="*/ 0 w 10000"/>
                  <a:gd name="connsiteY2" fmla="*/ 7388 h 10000"/>
                  <a:gd name="connsiteX0" fmla="*/ 10000 w 10000"/>
                  <a:gd name="connsiteY0" fmla="*/ 9129 h 9129"/>
                  <a:gd name="connsiteX1" fmla="*/ 6261 w 10000"/>
                  <a:gd name="connsiteY1" fmla="*/ 84 h 9129"/>
                  <a:gd name="connsiteX2" fmla="*/ 0 w 10000"/>
                  <a:gd name="connsiteY2" fmla="*/ 6517 h 9129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451 h 10451"/>
                  <a:gd name="connsiteX1" fmla="*/ 5793 w 10000"/>
                  <a:gd name="connsiteY1" fmla="*/ 81 h 10451"/>
                  <a:gd name="connsiteX2" fmla="*/ 0 w 10000"/>
                  <a:gd name="connsiteY2" fmla="*/ 7590 h 10451"/>
                  <a:gd name="connsiteX0" fmla="*/ 10000 w 10000"/>
                  <a:gd name="connsiteY0" fmla="*/ 10602 h 10602"/>
                  <a:gd name="connsiteX1" fmla="*/ 5325 w 10000"/>
                  <a:gd name="connsiteY1" fmla="*/ 78 h 10602"/>
                  <a:gd name="connsiteX2" fmla="*/ 0 w 10000"/>
                  <a:gd name="connsiteY2" fmla="*/ 7741 h 10602"/>
                  <a:gd name="connsiteX0" fmla="*/ 10201 w 10201"/>
                  <a:gd name="connsiteY0" fmla="*/ 10595 h 10595"/>
                  <a:gd name="connsiteX1" fmla="*/ 5526 w 10201"/>
                  <a:gd name="connsiteY1" fmla="*/ 71 h 10595"/>
                  <a:gd name="connsiteX2" fmla="*/ 0 w 10201"/>
                  <a:gd name="connsiteY2" fmla="*/ 8196 h 10595"/>
                  <a:gd name="connsiteX0" fmla="*/ 10201 w 10201"/>
                  <a:gd name="connsiteY0" fmla="*/ 10625 h 10625"/>
                  <a:gd name="connsiteX1" fmla="*/ 5526 w 10201"/>
                  <a:gd name="connsiteY1" fmla="*/ 101 h 10625"/>
                  <a:gd name="connsiteX2" fmla="*/ 0 w 10201"/>
                  <a:gd name="connsiteY2" fmla="*/ 8226 h 10625"/>
                  <a:gd name="connsiteX0" fmla="*/ 10335 w 10335"/>
                  <a:gd name="connsiteY0" fmla="*/ 10578 h 12642"/>
                  <a:gd name="connsiteX1" fmla="*/ 5660 w 10335"/>
                  <a:gd name="connsiteY1" fmla="*/ 54 h 12642"/>
                  <a:gd name="connsiteX2" fmla="*/ 0 w 10335"/>
                  <a:gd name="connsiteY2" fmla="*/ 12642 h 12642"/>
                  <a:gd name="connsiteX0" fmla="*/ 10335 w 10335"/>
                  <a:gd name="connsiteY0" fmla="*/ 8897 h 10961"/>
                  <a:gd name="connsiteX1" fmla="*/ 5393 w 10335"/>
                  <a:gd name="connsiteY1" fmla="*/ 66 h 10961"/>
                  <a:gd name="connsiteX2" fmla="*/ 0 w 10335"/>
                  <a:gd name="connsiteY2" fmla="*/ 10961 h 10961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744 h 10808"/>
                  <a:gd name="connsiteX1" fmla="*/ 4858 w 10335"/>
                  <a:gd name="connsiteY1" fmla="*/ 67 h 10808"/>
                  <a:gd name="connsiteX2" fmla="*/ 0 w 10335"/>
                  <a:gd name="connsiteY2" fmla="*/ 10808 h 10808"/>
                  <a:gd name="connsiteX0" fmla="*/ 10335 w 10335"/>
                  <a:gd name="connsiteY0" fmla="*/ 8681 h 10745"/>
                  <a:gd name="connsiteX1" fmla="*/ 4858 w 10335"/>
                  <a:gd name="connsiteY1" fmla="*/ 4 h 10745"/>
                  <a:gd name="connsiteX2" fmla="*/ 0 w 10335"/>
                  <a:gd name="connsiteY2" fmla="*/ 10745 h 10745"/>
                  <a:gd name="connsiteX0" fmla="*/ 10001 w 10001"/>
                  <a:gd name="connsiteY0" fmla="*/ 8681 h 10745"/>
                  <a:gd name="connsiteX1" fmla="*/ 4858 w 10001"/>
                  <a:gd name="connsiteY1" fmla="*/ 4 h 10745"/>
                  <a:gd name="connsiteX2" fmla="*/ 0 w 10001"/>
                  <a:gd name="connsiteY2" fmla="*/ 10745 h 10745"/>
                  <a:gd name="connsiteX0" fmla="*/ 10001 w 10001"/>
                  <a:gd name="connsiteY0" fmla="*/ 8680 h 10744"/>
                  <a:gd name="connsiteX1" fmla="*/ 4858 w 10001"/>
                  <a:gd name="connsiteY1" fmla="*/ 3 h 10744"/>
                  <a:gd name="connsiteX2" fmla="*/ 0 w 10001"/>
                  <a:gd name="connsiteY2" fmla="*/ 10744 h 10744"/>
                  <a:gd name="connsiteX0" fmla="*/ 10001 w 10001"/>
                  <a:gd name="connsiteY0" fmla="*/ 6835 h 8899"/>
                  <a:gd name="connsiteX1" fmla="*/ 4724 w 10001"/>
                  <a:gd name="connsiteY1" fmla="*/ 5 h 8899"/>
                  <a:gd name="connsiteX2" fmla="*/ 0 w 10001"/>
                  <a:gd name="connsiteY2" fmla="*/ 8899 h 8899"/>
                  <a:gd name="connsiteX0" fmla="*/ 8997 w 8997"/>
                  <a:gd name="connsiteY0" fmla="*/ 7681 h 15707"/>
                  <a:gd name="connsiteX1" fmla="*/ 3721 w 8997"/>
                  <a:gd name="connsiteY1" fmla="*/ 6 h 15707"/>
                  <a:gd name="connsiteX2" fmla="*/ 0 w 8997"/>
                  <a:gd name="connsiteY2" fmla="*/ 15707 h 15707"/>
                  <a:gd name="connsiteX0" fmla="*/ 10000 w 10000"/>
                  <a:gd name="connsiteY0" fmla="*/ 3374 h 8484"/>
                  <a:gd name="connsiteX1" fmla="*/ 3616 w 10000"/>
                  <a:gd name="connsiteY1" fmla="*/ 30 h 8484"/>
                  <a:gd name="connsiteX2" fmla="*/ 0 w 10000"/>
                  <a:gd name="connsiteY2" fmla="*/ 8484 h 8484"/>
                  <a:gd name="connsiteX0" fmla="*/ 10149 w 10149"/>
                  <a:gd name="connsiteY0" fmla="*/ 2748 h 10458"/>
                  <a:gd name="connsiteX1" fmla="*/ 3616 w 10149"/>
                  <a:gd name="connsiteY1" fmla="*/ 493 h 10458"/>
                  <a:gd name="connsiteX2" fmla="*/ 0 w 10149"/>
                  <a:gd name="connsiteY2" fmla="*/ 10458 h 10458"/>
                  <a:gd name="connsiteX0" fmla="*/ 10149 w 10149"/>
                  <a:gd name="connsiteY0" fmla="*/ 2275 h 9985"/>
                  <a:gd name="connsiteX1" fmla="*/ 3616 w 10149"/>
                  <a:gd name="connsiteY1" fmla="*/ 20 h 9985"/>
                  <a:gd name="connsiteX2" fmla="*/ 0 w 10149"/>
                  <a:gd name="connsiteY2" fmla="*/ 9985 h 9985"/>
                  <a:gd name="connsiteX0" fmla="*/ 10000 w 10000"/>
                  <a:gd name="connsiteY0" fmla="*/ 1711 h 9433"/>
                  <a:gd name="connsiteX1" fmla="*/ 3563 w 10000"/>
                  <a:gd name="connsiteY1" fmla="*/ 103 h 9433"/>
                  <a:gd name="connsiteX2" fmla="*/ 0 w 10000"/>
                  <a:gd name="connsiteY2" fmla="*/ 9433 h 9433"/>
                  <a:gd name="connsiteX0" fmla="*/ 10000 w 10000"/>
                  <a:gd name="connsiteY0" fmla="*/ 1814 h 10000"/>
                  <a:gd name="connsiteX1" fmla="*/ 3563 w 10000"/>
                  <a:gd name="connsiteY1" fmla="*/ 109 h 10000"/>
                  <a:gd name="connsiteX2" fmla="*/ 0 w 10000"/>
                  <a:gd name="connsiteY2" fmla="*/ 10000 h 10000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000 w 10000"/>
                  <a:gd name="connsiteY0" fmla="*/ 2058 h 10244"/>
                  <a:gd name="connsiteX1" fmla="*/ 3563 w 10000"/>
                  <a:gd name="connsiteY1" fmla="*/ 353 h 10244"/>
                  <a:gd name="connsiteX2" fmla="*/ 0 w 10000"/>
                  <a:gd name="connsiteY2" fmla="*/ 10244 h 10244"/>
                  <a:gd name="connsiteX0" fmla="*/ 10146 w 10146"/>
                  <a:gd name="connsiteY0" fmla="*/ 2058 h 10520"/>
                  <a:gd name="connsiteX1" fmla="*/ 3709 w 10146"/>
                  <a:gd name="connsiteY1" fmla="*/ 353 h 10520"/>
                  <a:gd name="connsiteX2" fmla="*/ 0 w 10146"/>
                  <a:gd name="connsiteY2" fmla="*/ 10520 h 10520"/>
                  <a:gd name="connsiteX0" fmla="*/ 10146 w 10146"/>
                  <a:gd name="connsiteY0" fmla="*/ 2985 h 11447"/>
                  <a:gd name="connsiteX1" fmla="*/ 3929 w 10146"/>
                  <a:gd name="connsiteY1" fmla="*/ 178 h 11447"/>
                  <a:gd name="connsiteX2" fmla="*/ 0 w 10146"/>
                  <a:gd name="connsiteY2" fmla="*/ 11447 h 11447"/>
                  <a:gd name="connsiteX0" fmla="*/ 10146 w 10146"/>
                  <a:gd name="connsiteY0" fmla="*/ 3628 h 12090"/>
                  <a:gd name="connsiteX1" fmla="*/ 4149 w 10146"/>
                  <a:gd name="connsiteY1" fmla="*/ 132 h 12090"/>
                  <a:gd name="connsiteX2" fmla="*/ 0 w 10146"/>
                  <a:gd name="connsiteY2" fmla="*/ 12090 h 1209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588 h 12050"/>
                  <a:gd name="connsiteX1" fmla="*/ 4149 w 10146"/>
                  <a:gd name="connsiteY1" fmla="*/ 92 h 12050"/>
                  <a:gd name="connsiteX2" fmla="*/ 0 w 10146"/>
                  <a:gd name="connsiteY2" fmla="*/ 12050 h 12050"/>
                  <a:gd name="connsiteX0" fmla="*/ 10146 w 10146"/>
                  <a:gd name="connsiteY0" fmla="*/ 3195 h 11657"/>
                  <a:gd name="connsiteX1" fmla="*/ 4295 w 10146"/>
                  <a:gd name="connsiteY1" fmla="*/ 112 h 11657"/>
                  <a:gd name="connsiteX2" fmla="*/ 0 w 10146"/>
                  <a:gd name="connsiteY2" fmla="*/ 11657 h 11657"/>
                  <a:gd name="connsiteX0" fmla="*/ 7462 w 7462"/>
                  <a:gd name="connsiteY0" fmla="*/ 3195 h 3801"/>
                  <a:gd name="connsiteX1" fmla="*/ 1611 w 7462"/>
                  <a:gd name="connsiteY1" fmla="*/ 112 h 3801"/>
                  <a:gd name="connsiteX2" fmla="*/ 0 w 7462"/>
                  <a:gd name="connsiteY2" fmla="*/ 3801 h 3801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9104 h 10698"/>
                  <a:gd name="connsiteX1" fmla="*/ 4157 w 10000"/>
                  <a:gd name="connsiteY1" fmla="*/ 255 h 10698"/>
                  <a:gd name="connsiteX2" fmla="*/ 0 w 10000"/>
                  <a:gd name="connsiteY2" fmla="*/ 10698 h 10698"/>
                  <a:gd name="connsiteX0" fmla="*/ 10000 w 10000"/>
                  <a:gd name="connsiteY0" fmla="*/ 8754 h 10348"/>
                  <a:gd name="connsiteX1" fmla="*/ 5256 w 10000"/>
                  <a:gd name="connsiteY1" fmla="*/ 274 h 10348"/>
                  <a:gd name="connsiteX2" fmla="*/ 0 w 10000"/>
                  <a:gd name="connsiteY2" fmla="*/ 10348 h 10348"/>
                  <a:gd name="connsiteX0" fmla="*/ 10000 w 10000"/>
                  <a:gd name="connsiteY0" fmla="*/ 8480 h 10074"/>
                  <a:gd name="connsiteX1" fmla="*/ 5256 w 10000"/>
                  <a:gd name="connsiteY1" fmla="*/ 0 h 10074"/>
                  <a:gd name="connsiteX2" fmla="*/ 0 w 10000"/>
                  <a:gd name="connsiteY2" fmla="*/ 10074 h 10074"/>
                  <a:gd name="connsiteX0" fmla="*/ 10000 w 10000"/>
                  <a:gd name="connsiteY0" fmla="*/ 9064 h 10658"/>
                  <a:gd name="connsiteX1" fmla="*/ 5256 w 10000"/>
                  <a:gd name="connsiteY1" fmla="*/ 584 h 10658"/>
                  <a:gd name="connsiteX2" fmla="*/ 0 w 10000"/>
                  <a:gd name="connsiteY2" fmla="*/ 10658 h 10658"/>
                  <a:gd name="connsiteX0" fmla="*/ 8701 w 8701"/>
                  <a:gd name="connsiteY0" fmla="*/ 9622 h 9622"/>
                  <a:gd name="connsiteX1" fmla="*/ 3957 w 8701"/>
                  <a:gd name="connsiteY1" fmla="*/ 1142 h 9622"/>
                  <a:gd name="connsiteX2" fmla="*/ 0 w 8701"/>
                  <a:gd name="connsiteY2" fmla="*/ 7894 h 9622"/>
                  <a:gd name="connsiteX0" fmla="*/ 10459 w 10459"/>
                  <a:gd name="connsiteY0" fmla="*/ 10105 h 10105"/>
                  <a:gd name="connsiteX1" fmla="*/ 5007 w 10459"/>
                  <a:gd name="connsiteY1" fmla="*/ 1292 h 10105"/>
                  <a:gd name="connsiteX2" fmla="*/ 0 w 10459"/>
                  <a:gd name="connsiteY2" fmla="*/ 7926 h 10105"/>
                  <a:gd name="connsiteX0" fmla="*/ 10459 w 10459"/>
                  <a:gd name="connsiteY0" fmla="*/ 9593 h 9593"/>
                  <a:gd name="connsiteX1" fmla="*/ 5007 w 10459"/>
                  <a:gd name="connsiteY1" fmla="*/ 780 h 9593"/>
                  <a:gd name="connsiteX2" fmla="*/ 0 w 10459"/>
                  <a:gd name="connsiteY2" fmla="*/ 7414 h 9593"/>
                  <a:gd name="connsiteX0" fmla="*/ 12546 w 12546"/>
                  <a:gd name="connsiteY0" fmla="*/ 9643 h 11109"/>
                  <a:gd name="connsiteX1" fmla="*/ 7333 w 12546"/>
                  <a:gd name="connsiteY1" fmla="*/ 456 h 11109"/>
                  <a:gd name="connsiteX2" fmla="*/ 0 w 12546"/>
                  <a:gd name="connsiteY2" fmla="*/ 11109 h 11109"/>
                  <a:gd name="connsiteX0" fmla="*/ 12546 w 12546"/>
                  <a:gd name="connsiteY0" fmla="*/ 7070 h 8536"/>
                  <a:gd name="connsiteX1" fmla="*/ 6696 w 12546"/>
                  <a:gd name="connsiteY1" fmla="*/ 686 h 8536"/>
                  <a:gd name="connsiteX2" fmla="*/ 0 w 12546"/>
                  <a:gd name="connsiteY2" fmla="*/ 8536 h 8536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8283 h 10000"/>
                  <a:gd name="connsiteX1" fmla="*/ 5337 w 10000"/>
                  <a:gd name="connsiteY1" fmla="*/ 804 h 10000"/>
                  <a:gd name="connsiteX2" fmla="*/ 0 w 10000"/>
                  <a:gd name="connsiteY2" fmla="*/ 10000 h 10000"/>
                  <a:gd name="connsiteX0" fmla="*/ 10000 w 10000"/>
                  <a:gd name="connsiteY0" fmla="*/ 7678 h 9395"/>
                  <a:gd name="connsiteX1" fmla="*/ 5337 w 10000"/>
                  <a:gd name="connsiteY1" fmla="*/ 199 h 9395"/>
                  <a:gd name="connsiteX2" fmla="*/ 0 w 10000"/>
                  <a:gd name="connsiteY2" fmla="*/ 9395 h 9395"/>
                  <a:gd name="connsiteX0" fmla="*/ 10000 w 10000"/>
                  <a:gd name="connsiteY0" fmla="*/ 8172 h 10000"/>
                  <a:gd name="connsiteX1" fmla="*/ 5337 w 10000"/>
                  <a:gd name="connsiteY1" fmla="*/ 212 h 10000"/>
                  <a:gd name="connsiteX2" fmla="*/ 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8172"/>
                    </a:moveTo>
                    <a:cubicBezTo>
                      <a:pt x="8334" y="1277"/>
                      <a:pt x="7127" y="862"/>
                      <a:pt x="5337" y="212"/>
                    </a:cubicBezTo>
                    <a:cubicBezTo>
                      <a:pt x="3794" y="-727"/>
                      <a:pt x="1667" y="1274"/>
                      <a:pt x="0" y="10000"/>
                    </a:cubicBezTo>
                  </a:path>
                </a:pathLst>
              </a:custGeom>
              <a:noFill/>
              <a:ln w="9525" cmpd="sng">
                <a:solidFill>
                  <a:srgbClr val="0066FF"/>
                </a:solidFill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0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Application: Understanding Video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Neurithmic Systems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2C5-1EFF-4BB2-AFB8-7F735CFFFFA8}" type="slidenum">
              <a:rPr lang="en-US" smtClean="0"/>
              <a:t>7</a:t>
            </a:fld>
            <a:endParaRPr lang="en-US"/>
          </a:p>
        </p:txBody>
      </p:sp>
      <p:pic>
        <p:nvPicPr>
          <p:cNvPr id="3075" name="Picture 3" descr="C:\Users\rod\Documents\POSTERS and TALKS\NICE Workshop 2013\Videos for NICE 2013 Presentation\man_on_mountaintop_94f_with_10x10pix_grid_actioncliptrain001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93" y="1126574"/>
            <a:ext cx="1423007" cy="1138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d\Documents\POSTERS and TALKS\NICE Workshop 2013\Videos for NICE 2013 Presentation\train00142_drink_coffee_80f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26574"/>
            <a:ext cx="1068194" cy="10032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od\Documents\POSTERS and TALKS\NICE Workshop 2013\Videos for NICE 2013 Presentation\train00124_hug_kiss_185f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7542"/>
            <a:ext cx="2159702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od\Documents\POSTERS and TALKS\NICE Workshop 2013\Videos for NICE 2013 Presentation\train00073_handshake_68f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7542"/>
            <a:ext cx="1828800" cy="1055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om_in_train098_82_to_102_w_arro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2000" y="3048000"/>
            <a:ext cx="3048000" cy="2286000"/>
          </a:xfrm>
          <a:prstGeom prst="rect">
            <a:avLst/>
          </a:prstGeom>
        </p:spPr>
      </p:pic>
      <p:pic>
        <p:nvPicPr>
          <p:cNvPr id="18" name="actioncliptrain00609_frame_sequences_L0_L1_cropped_10fps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5908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roup 6326"/>
          <p:cNvGrpSpPr>
            <a:grpSpLocks/>
          </p:cNvGrpSpPr>
          <p:nvPr/>
        </p:nvGrpSpPr>
        <p:grpSpPr bwMode="auto">
          <a:xfrm>
            <a:off x="6858000" y="5012983"/>
            <a:ext cx="1116807" cy="854417"/>
            <a:chOff x="767623" y="5930947"/>
            <a:chExt cx="451577" cy="393653"/>
          </a:xfrm>
        </p:grpSpPr>
        <p:sp>
          <p:nvSpPr>
            <p:cNvPr id="1761" name="AutoShape 2"/>
            <p:cNvSpPr>
              <a:spLocks noChangeArrowheads="1"/>
            </p:cNvSpPr>
            <p:nvPr/>
          </p:nvSpPr>
          <p:spPr bwMode="auto">
            <a:xfrm>
              <a:off x="769213" y="6129361"/>
              <a:ext cx="58833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2" name="AutoShape 3"/>
            <p:cNvSpPr>
              <a:spLocks noChangeArrowheads="1"/>
            </p:cNvSpPr>
            <p:nvPr/>
          </p:nvSpPr>
          <p:spPr bwMode="auto">
            <a:xfrm>
              <a:off x="812145" y="6153170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3" name="AutoShape 4"/>
            <p:cNvSpPr>
              <a:spLocks noChangeArrowheads="1"/>
            </p:cNvSpPr>
            <p:nvPr/>
          </p:nvSpPr>
          <p:spPr bwMode="auto">
            <a:xfrm>
              <a:off x="769213" y="6078567"/>
              <a:ext cx="5724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4" name="AutoShape 5"/>
            <p:cNvSpPr>
              <a:spLocks noChangeArrowheads="1"/>
            </p:cNvSpPr>
            <p:nvPr/>
          </p:nvSpPr>
          <p:spPr bwMode="auto">
            <a:xfrm>
              <a:off x="855076" y="6175393"/>
              <a:ext cx="5724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5" name="AutoShape 6"/>
            <p:cNvSpPr>
              <a:spLocks noChangeArrowheads="1"/>
            </p:cNvSpPr>
            <p:nvPr/>
          </p:nvSpPr>
          <p:spPr bwMode="auto">
            <a:xfrm>
              <a:off x="767623" y="6029360"/>
              <a:ext cx="58832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6" name="AutoShape 7"/>
            <p:cNvSpPr>
              <a:spLocks noChangeArrowheads="1"/>
            </p:cNvSpPr>
            <p:nvPr/>
          </p:nvSpPr>
          <p:spPr bwMode="auto">
            <a:xfrm>
              <a:off x="812145" y="6054757"/>
              <a:ext cx="58832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7" name="AutoShape 8"/>
            <p:cNvSpPr>
              <a:spLocks noChangeArrowheads="1"/>
            </p:cNvSpPr>
            <p:nvPr/>
          </p:nvSpPr>
          <p:spPr bwMode="auto">
            <a:xfrm>
              <a:off x="856666" y="6129361"/>
              <a:ext cx="5724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8" name="AutoShape 9"/>
            <p:cNvSpPr>
              <a:spLocks noChangeArrowheads="1"/>
            </p:cNvSpPr>
            <p:nvPr/>
          </p:nvSpPr>
          <p:spPr bwMode="auto">
            <a:xfrm>
              <a:off x="1115846" y="6129361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9" name="AutoShape 10"/>
            <p:cNvSpPr>
              <a:spLocks noChangeArrowheads="1"/>
            </p:cNvSpPr>
            <p:nvPr/>
          </p:nvSpPr>
          <p:spPr bwMode="auto">
            <a:xfrm>
              <a:off x="855076" y="6078567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0" name="AutoShape 11"/>
            <p:cNvSpPr>
              <a:spLocks noChangeArrowheads="1"/>
            </p:cNvSpPr>
            <p:nvPr/>
          </p:nvSpPr>
          <p:spPr bwMode="auto">
            <a:xfrm>
              <a:off x="899597" y="6103964"/>
              <a:ext cx="58833" cy="49206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1" name="AutoShape 12"/>
            <p:cNvSpPr>
              <a:spLocks noChangeArrowheads="1"/>
            </p:cNvSpPr>
            <p:nvPr/>
          </p:nvSpPr>
          <p:spPr bwMode="auto">
            <a:xfrm>
              <a:off x="855076" y="6029360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2" name="AutoShape 13"/>
            <p:cNvSpPr>
              <a:spLocks noChangeArrowheads="1"/>
            </p:cNvSpPr>
            <p:nvPr/>
          </p:nvSpPr>
          <p:spPr bwMode="auto">
            <a:xfrm>
              <a:off x="899597" y="6054757"/>
              <a:ext cx="57242" cy="49207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3" name="AutoShape 14"/>
            <p:cNvSpPr>
              <a:spLocks noChangeArrowheads="1"/>
            </p:cNvSpPr>
            <p:nvPr/>
          </p:nvSpPr>
          <p:spPr bwMode="auto">
            <a:xfrm>
              <a:off x="767623" y="5980154"/>
              <a:ext cx="58832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4" name="AutoShape 15"/>
            <p:cNvSpPr>
              <a:spLocks noChangeArrowheads="1"/>
            </p:cNvSpPr>
            <p:nvPr/>
          </p:nvSpPr>
          <p:spPr bwMode="auto">
            <a:xfrm>
              <a:off x="812145" y="6005551"/>
              <a:ext cx="5883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5" name="AutoShape 17"/>
            <p:cNvSpPr>
              <a:spLocks noChangeArrowheads="1"/>
            </p:cNvSpPr>
            <p:nvPr/>
          </p:nvSpPr>
          <p:spPr bwMode="auto">
            <a:xfrm>
              <a:off x="812145" y="5954757"/>
              <a:ext cx="5724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6" name="AutoShape 20"/>
            <p:cNvSpPr>
              <a:spLocks noChangeArrowheads="1"/>
            </p:cNvSpPr>
            <p:nvPr/>
          </p:nvSpPr>
          <p:spPr bwMode="auto">
            <a:xfrm>
              <a:off x="855076" y="5980154"/>
              <a:ext cx="58833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7" name="AutoShape 21"/>
            <p:cNvSpPr>
              <a:spLocks noChangeArrowheads="1"/>
            </p:cNvSpPr>
            <p:nvPr/>
          </p:nvSpPr>
          <p:spPr bwMode="auto">
            <a:xfrm>
              <a:off x="899597" y="6005551"/>
              <a:ext cx="5724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8" name="AutoShape 22"/>
            <p:cNvSpPr>
              <a:spLocks noChangeArrowheads="1"/>
            </p:cNvSpPr>
            <p:nvPr/>
          </p:nvSpPr>
          <p:spPr bwMode="auto">
            <a:xfrm>
              <a:off x="855076" y="5930947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9" name="AutoShape 23"/>
            <p:cNvSpPr>
              <a:spLocks noChangeArrowheads="1"/>
            </p:cNvSpPr>
            <p:nvPr/>
          </p:nvSpPr>
          <p:spPr bwMode="auto">
            <a:xfrm>
              <a:off x="898008" y="595475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0" name="AutoShape 26"/>
            <p:cNvSpPr>
              <a:spLocks noChangeArrowheads="1"/>
            </p:cNvSpPr>
            <p:nvPr/>
          </p:nvSpPr>
          <p:spPr bwMode="auto">
            <a:xfrm>
              <a:off x="944119" y="6129361"/>
              <a:ext cx="58833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1" name="AutoShape 27"/>
            <p:cNvSpPr>
              <a:spLocks noChangeArrowheads="1"/>
            </p:cNvSpPr>
            <p:nvPr/>
          </p:nvSpPr>
          <p:spPr bwMode="auto">
            <a:xfrm>
              <a:off x="987051" y="6153170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2" name="AutoShape 28"/>
            <p:cNvSpPr>
              <a:spLocks noChangeArrowheads="1"/>
            </p:cNvSpPr>
            <p:nvPr/>
          </p:nvSpPr>
          <p:spPr bwMode="auto">
            <a:xfrm>
              <a:off x="944119" y="6078567"/>
              <a:ext cx="5724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3" name="AutoShape 29"/>
            <p:cNvSpPr>
              <a:spLocks noChangeArrowheads="1"/>
            </p:cNvSpPr>
            <p:nvPr/>
          </p:nvSpPr>
          <p:spPr bwMode="auto">
            <a:xfrm>
              <a:off x="987051" y="6103964"/>
              <a:ext cx="5883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4" name="AutoShape 31"/>
            <p:cNvSpPr>
              <a:spLocks noChangeArrowheads="1"/>
            </p:cNvSpPr>
            <p:nvPr/>
          </p:nvSpPr>
          <p:spPr bwMode="auto">
            <a:xfrm>
              <a:off x="987051" y="6054757"/>
              <a:ext cx="58832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5" name="AutoShape 32"/>
            <p:cNvSpPr>
              <a:spLocks noChangeArrowheads="1"/>
            </p:cNvSpPr>
            <p:nvPr/>
          </p:nvSpPr>
          <p:spPr bwMode="auto">
            <a:xfrm>
              <a:off x="1031573" y="6129361"/>
              <a:ext cx="58832" cy="49206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6" name="AutoShape 33"/>
            <p:cNvSpPr>
              <a:spLocks noChangeArrowheads="1"/>
            </p:cNvSpPr>
            <p:nvPr/>
          </p:nvSpPr>
          <p:spPr bwMode="auto">
            <a:xfrm>
              <a:off x="1074504" y="615317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7" name="AutoShape 34"/>
            <p:cNvSpPr>
              <a:spLocks noChangeArrowheads="1"/>
            </p:cNvSpPr>
            <p:nvPr/>
          </p:nvSpPr>
          <p:spPr bwMode="auto">
            <a:xfrm>
              <a:off x="1029982" y="6078567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8" name="AutoShape 35"/>
            <p:cNvSpPr>
              <a:spLocks noChangeArrowheads="1"/>
            </p:cNvSpPr>
            <p:nvPr/>
          </p:nvSpPr>
          <p:spPr bwMode="auto">
            <a:xfrm>
              <a:off x="1074504" y="6103964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9" name="AutoShape 36"/>
            <p:cNvSpPr>
              <a:spLocks noChangeArrowheads="1"/>
            </p:cNvSpPr>
            <p:nvPr/>
          </p:nvSpPr>
          <p:spPr bwMode="auto">
            <a:xfrm>
              <a:off x="1029982" y="6029360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0" name="AutoShape 37"/>
            <p:cNvSpPr>
              <a:spLocks noChangeArrowheads="1"/>
            </p:cNvSpPr>
            <p:nvPr/>
          </p:nvSpPr>
          <p:spPr bwMode="auto">
            <a:xfrm>
              <a:off x="1074504" y="6054757"/>
              <a:ext cx="58833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1" name="AutoShape 38"/>
            <p:cNvSpPr>
              <a:spLocks noChangeArrowheads="1"/>
            </p:cNvSpPr>
            <p:nvPr/>
          </p:nvSpPr>
          <p:spPr bwMode="auto">
            <a:xfrm>
              <a:off x="942530" y="5980154"/>
              <a:ext cx="58832" cy="49206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2" name="AutoShape 39"/>
            <p:cNvSpPr>
              <a:spLocks noChangeArrowheads="1"/>
            </p:cNvSpPr>
            <p:nvPr/>
          </p:nvSpPr>
          <p:spPr bwMode="auto">
            <a:xfrm>
              <a:off x="987051" y="6005551"/>
              <a:ext cx="5883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3" name="AutoShape 40"/>
            <p:cNvSpPr>
              <a:spLocks noChangeArrowheads="1"/>
            </p:cNvSpPr>
            <p:nvPr/>
          </p:nvSpPr>
          <p:spPr bwMode="auto">
            <a:xfrm>
              <a:off x="942530" y="5930947"/>
              <a:ext cx="58832" cy="49207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4" name="AutoShape 41"/>
            <p:cNvSpPr>
              <a:spLocks noChangeArrowheads="1"/>
            </p:cNvSpPr>
            <p:nvPr/>
          </p:nvSpPr>
          <p:spPr bwMode="auto">
            <a:xfrm>
              <a:off x="987051" y="5954757"/>
              <a:ext cx="5724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5" name="AutoShape 44"/>
            <p:cNvSpPr>
              <a:spLocks noChangeArrowheads="1"/>
            </p:cNvSpPr>
            <p:nvPr/>
          </p:nvSpPr>
          <p:spPr bwMode="auto">
            <a:xfrm>
              <a:off x="1029982" y="5980154"/>
              <a:ext cx="58833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6" name="AutoShape 45"/>
            <p:cNvSpPr>
              <a:spLocks noChangeArrowheads="1"/>
            </p:cNvSpPr>
            <p:nvPr/>
          </p:nvSpPr>
          <p:spPr bwMode="auto">
            <a:xfrm>
              <a:off x="1074504" y="6005551"/>
              <a:ext cx="58833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7" name="AutoShape 46"/>
            <p:cNvSpPr>
              <a:spLocks noChangeArrowheads="1"/>
            </p:cNvSpPr>
            <p:nvPr/>
          </p:nvSpPr>
          <p:spPr bwMode="auto">
            <a:xfrm>
              <a:off x="1029982" y="5930947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8" name="AutoShape 47"/>
            <p:cNvSpPr>
              <a:spLocks noChangeArrowheads="1"/>
            </p:cNvSpPr>
            <p:nvPr/>
          </p:nvSpPr>
          <p:spPr bwMode="auto">
            <a:xfrm>
              <a:off x="1072914" y="595475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9" name="AutoShape 51"/>
            <p:cNvSpPr>
              <a:spLocks noChangeArrowheads="1"/>
            </p:cNvSpPr>
            <p:nvPr/>
          </p:nvSpPr>
          <p:spPr bwMode="auto">
            <a:xfrm>
              <a:off x="1160367" y="615317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0" name="AutoShape 52"/>
            <p:cNvSpPr>
              <a:spLocks noChangeArrowheads="1"/>
            </p:cNvSpPr>
            <p:nvPr/>
          </p:nvSpPr>
          <p:spPr bwMode="auto">
            <a:xfrm>
              <a:off x="1115846" y="6078567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1" name="AutoShape 53"/>
            <p:cNvSpPr>
              <a:spLocks noChangeArrowheads="1"/>
            </p:cNvSpPr>
            <p:nvPr/>
          </p:nvSpPr>
          <p:spPr bwMode="auto">
            <a:xfrm>
              <a:off x="1160367" y="6103964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2" name="AutoShape 54"/>
            <p:cNvSpPr>
              <a:spLocks noChangeArrowheads="1"/>
            </p:cNvSpPr>
            <p:nvPr/>
          </p:nvSpPr>
          <p:spPr bwMode="auto">
            <a:xfrm>
              <a:off x="1115846" y="6029360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3" name="AutoShape 55"/>
            <p:cNvSpPr>
              <a:spLocks noChangeArrowheads="1"/>
            </p:cNvSpPr>
            <p:nvPr/>
          </p:nvSpPr>
          <p:spPr bwMode="auto">
            <a:xfrm>
              <a:off x="1160367" y="6054757"/>
              <a:ext cx="57242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4" name="AutoShape 62"/>
            <p:cNvSpPr>
              <a:spLocks noChangeArrowheads="1"/>
            </p:cNvSpPr>
            <p:nvPr/>
          </p:nvSpPr>
          <p:spPr bwMode="auto">
            <a:xfrm>
              <a:off x="1115846" y="5980154"/>
              <a:ext cx="58833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5" name="AutoShape 63"/>
            <p:cNvSpPr>
              <a:spLocks noChangeArrowheads="1"/>
            </p:cNvSpPr>
            <p:nvPr/>
          </p:nvSpPr>
          <p:spPr bwMode="auto">
            <a:xfrm>
              <a:off x="1160367" y="6005551"/>
              <a:ext cx="5724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6" name="AutoShape 64"/>
            <p:cNvSpPr>
              <a:spLocks noChangeArrowheads="1"/>
            </p:cNvSpPr>
            <p:nvPr/>
          </p:nvSpPr>
          <p:spPr bwMode="auto">
            <a:xfrm>
              <a:off x="1115846" y="5930947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7" name="AutoShape 65"/>
            <p:cNvSpPr>
              <a:spLocks noChangeArrowheads="1"/>
            </p:cNvSpPr>
            <p:nvPr/>
          </p:nvSpPr>
          <p:spPr bwMode="auto">
            <a:xfrm>
              <a:off x="1158778" y="5954757"/>
              <a:ext cx="5883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8" name="AutoShape 112"/>
            <p:cNvSpPr>
              <a:spLocks noChangeArrowheads="1"/>
            </p:cNvSpPr>
            <p:nvPr/>
          </p:nvSpPr>
          <p:spPr bwMode="auto">
            <a:xfrm>
              <a:off x="769213" y="6226187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9" name="AutoShape 113"/>
            <p:cNvSpPr>
              <a:spLocks noChangeArrowheads="1"/>
            </p:cNvSpPr>
            <p:nvPr/>
          </p:nvSpPr>
          <p:spPr bwMode="auto">
            <a:xfrm>
              <a:off x="813734" y="6249997"/>
              <a:ext cx="58833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0" name="AutoShape 114"/>
            <p:cNvSpPr>
              <a:spLocks noChangeArrowheads="1"/>
            </p:cNvSpPr>
            <p:nvPr/>
          </p:nvSpPr>
          <p:spPr bwMode="auto">
            <a:xfrm>
              <a:off x="769213" y="6176981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1" name="AutoShape 115"/>
            <p:cNvSpPr>
              <a:spLocks noChangeArrowheads="1"/>
            </p:cNvSpPr>
            <p:nvPr/>
          </p:nvSpPr>
          <p:spPr bwMode="auto">
            <a:xfrm>
              <a:off x="813734" y="6200790"/>
              <a:ext cx="58833" cy="49207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2" name="AutoShape 116"/>
            <p:cNvSpPr>
              <a:spLocks noChangeArrowheads="1"/>
            </p:cNvSpPr>
            <p:nvPr/>
          </p:nvSpPr>
          <p:spPr bwMode="auto">
            <a:xfrm>
              <a:off x="858256" y="6275394"/>
              <a:ext cx="57242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3" name="AutoShape 118"/>
            <p:cNvSpPr>
              <a:spLocks noChangeArrowheads="1"/>
            </p:cNvSpPr>
            <p:nvPr/>
          </p:nvSpPr>
          <p:spPr bwMode="auto">
            <a:xfrm>
              <a:off x="856666" y="6226187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4" name="AutoShape 119"/>
            <p:cNvSpPr>
              <a:spLocks noChangeArrowheads="1"/>
            </p:cNvSpPr>
            <p:nvPr/>
          </p:nvSpPr>
          <p:spPr bwMode="auto">
            <a:xfrm>
              <a:off x="901188" y="624999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5" name="AutoShape 120"/>
            <p:cNvSpPr>
              <a:spLocks noChangeArrowheads="1"/>
            </p:cNvSpPr>
            <p:nvPr/>
          </p:nvSpPr>
          <p:spPr bwMode="auto">
            <a:xfrm>
              <a:off x="813734" y="6105551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6" name="AutoShape 121"/>
            <p:cNvSpPr>
              <a:spLocks noChangeArrowheads="1"/>
            </p:cNvSpPr>
            <p:nvPr/>
          </p:nvSpPr>
          <p:spPr bwMode="auto">
            <a:xfrm>
              <a:off x="901188" y="6200790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7" name="AutoShape 134"/>
            <p:cNvSpPr>
              <a:spLocks noChangeArrowheads="1"/>
            </p:cNvSpPr>
            <p:nvPr/>
          </p:nvSpPr>
          <p:spPr bwMode="auto">
            <a:xfrm>
              <a:off x="945710" y="6275394"/>
              <a:ext cx="58832" cy="49206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8" name="AutoShape 136"/>
            <p:cNvSpPr>
              <a:spLocks noChangeArrowheads="1"/>
            </p:cNvSpPr>
            <p:nvPr/>
          </p:nvSpPr>
          <p:spPr bwMode="auto">
            <a:xfrm>
              <a:off x="944119" y="6226187"/>
              <a:ext cx="58833" cy="49207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9" name="AutoShape 137"/>
            <p:cNvSpPr>
              <a:spLocks noChangeArrowheads="1"/>
            </p:cNvSpPr>
            <p:nvPr/>
          </p:nvSpPr>
          <p:spPr bwMode="auto">
            <a:xfrm>
              <a:off x="988641" y="6249997"/>
              <a:ext cx="58833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0" name="AutoShape 138"/>
            <p:cNvSpPr>
              <a:spLocks noChangeArrowheads="1"/>
            </p:cNvSpPr>
            <p:nvPr/>
          </p:nvSpPr>
          <p:spPr bwMode="auto">
            <a:xfrm>
              <a:off x="944119" y="6176981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1" name="AutoShape 139"/>
            <p:cNvSpPr>
              <a:spLocks noChangeArrowheads="1"/>
            </p:cNvSpPr>
            <p:nvPr/>
          </p:nvSpPr>
          <p:spPr bwMode="auto">
            <a:xfrm>
              <a:off x="988641" y="620079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2" name="AutoShape 140"/>
            <p:cNvSpPr>
              <a:spLocks noChangeArrowheads="1"/>
            </p:cNvSpPr>
            <p:nvPr/>
          </p:nvSpPr>
          <p:spPr bwMode="auto">
            <a:xfrm>
              <a:off x="1033162" y="6275394"/>
              <a:ext cx="57242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3" name="AutoShape 142"/>
            <p:cNvSpPr>
              <a:spLocks noChangeArrowheads="1"/>
            </p:cNvSpPr>
            <p:nvPr/>
          </p:nvSpPr>
          <p:spPr bwMode="auto">
            <a:xfrm>
              <a:off x="1031573" y="6226187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4" name="AutoShape 143"/>
            <p:cNvSpPr>
              <a:spLocks noChangeArrowheads="1"/>
            </p:cNvSpPr>
            <p:nvPr/>
          </p:nvSpPr>
          <p:spPr bwMode="auto">
            <a:xfrm>
              <a:off x="1076095" y="624999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5" name="AutoShape 144"/>
            <p:cNvSpPr>
              <a:spLocks noChangeArrowheads="1"/>
            </p:cNvSpPr>
            <p:nvPr/>
          </p:nvSpPr>
          <p:spPr bwMode="auto">
            <a:xfrm>
              <a:off x="1031573" y="6176981"/>
              <a:ext cx="5883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6" name="AutoShape 145"/>
            <p:cNvSpPr>
              <a:spLocks noChangeArrowheads="1"/>
            </p:cNvSpPr>
            <p:nvPr/>
          </p:nvSpPr>
          <p:spPr bwMode="auto">
            <a:xfrm>
              <a:off x="1076095" y="6200790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7" name="AutoShape 160"/>
            <p:cNvSpPr>
              <a:spLocks noChangeArrowheads="1"/>
            </p:cNvSpPr>
            <p:nvPr/>
          </p:nvSpPr>
          <p:spPr bwMode="auto">
            <a:xfrm>
              <a:off x="1117436" y="6226187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8" name="AutoShape 162"/>
            <p:cNvSpPr>
              <a:spLocks noChangeArrowheads="1"/>
            </p:cNvSpPr>
            <p:nvPr/>
          </p:nvSpPr>
          <p:spPr bwMode="auto">
            <a:xfrm>
              <a:off x="1117436" y="6176981"/>
              <a:ext cx="5883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29" name="Group 447"/>
            <p:cNvGrpSpPr>
              <a:grpSpLocks/>
            </p:cNvGrpSpPr>
            <p:nvPr/>
          </p:nvGrpSpPr>
          <p:grpSpPr bwMode="auto">
            <a:xfrm rot="5400000">
              <a:off x="845360" y="5941974"/>
              <a:ext cx="299314" cy="405618"/>
              <a:chOff x="4666608" y="1943100"/>
              <a:chExt cx="420384" cy="454132"/>
            </a:xfrm>
          </p:grpSpPr>
          <p:cxnSp>
            <p:nvCxnSpPr>
              <p:cNvPr id="1831" name="Straight Connector 1830"/>
              <p:cNvCxnSpPr/>
              <p:nvPr/>
            </p:nvCxnSpPr>
            <p:spPr>
              <a:xfrm>
                <a:off x="4665644" y="2058028"/>
                <a:ext cx="0" cy="22965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2" name="Straight Connector 1831"/>
              <p:cNvCxnSpPr/>
              <p:nvPr/>
            </p:nvCxnSpPr>
            <p:spPr>
              <a:xfrm>
                <a:off x="5084764" y="2058028"/>
                <a:ext cx="0" cy="22965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3" name="Straight Connector 1832"/>
              <p:cNvCxnSpPr/>
              <p:nvPr/>
            </p:nvCxnSpPr>
            <p:spPr>
              <a:xfrm flipH="1">
                <a:off x="4665645" y="1942314"/>
                <a:ext cx="211790" cy="11393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4" name="Straight Connector 1833"/>
              <p:cNvCxnSpPr/>
              <p:nvPr/>
            </p:nvCxnSpPr>
            <p:spPr>
              <a:xfrm>
                <a:off x="4877435" y="1942314"/>
                <a:ext cx="209560" cy="11393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5" name="Group 452"/>
              <p:cNvGrpSpPr>
                <a:grpSpLocks/>
              </p:cNvGrpSpPr>
              <p:nvPr/>
            </p:nvGrpSpPr>
            <p:grpSpPr bwMode="auto">
              <a:xfrm flipV="1">
                <a:off x="4666608" y="2282932"/>
                <a:ext cx="420384" cy="114300"/>
                <a:chOff x="4819008" y="2095500"/>
                <a:chExt cx="420384" cy="114300"/>
              </a:xfrm>
            </p:grpSpPr>
            <p:cxnSp>
              <p:nvCxnSpPr>
                <p:cNvPr id="1836" name="Straight Connector 1835"/>
                <p:cNvCxnSpPr/>
                <p:nvPr/>
              </p:nvCxnSpPr>
              <p:spPr>
                <a:xfrm flipH="1">
                  <a:off x="4818045" y="2094677"/>
                  <a:ext cx="211790" cy="11393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7" name="Straight Connector 1836"/>
                <p:cNvCxnSpPr/>
                <p:nvPr/>
              </p:nvCxnSpPr>
              <p:spPr>
                <a:xfrm>
                  <a:off x="5029835" y="2094677"/>
                  <a:ext cx="209560" cy="11393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30" name="AutoShape 9"/>
            <p:cNvSpPr>
              <a:spLocks noChangeArrowheads="1"/>
            </p:cNvSpPr>
            <p:nvPr/>
          </p:nvSpPr>
          <p:spPr bwMode="auto">
            <a:xfrm>
              <a:off x="944119" y="602936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69" name="Straight Arrow Connector 568"/>
          <p:cNvCxnSpPr>
            <a:stCxn id="1844" idx="4"/>
            <a:endCxn id="676" idx="7"/>
          </p:cNvCxnSpPr>
          <p:nvPr/>
        </p:nvCxnSpPr>
        <p:spPr>
          <a:xfrm flipV="1">
            <a:off x="7689012" y="4236422"/>
            <a:ext cx="81528" cy="121065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/>
          <p:cNvCxnSpPr>
            <a:stCxn id="1842" idx="5"/>
            <a:endCxn id="674" idx="0"/>
          </p:cNvCxnSpPr>
          <p:nvPr/>
        </p:nvCxnSpPr>
        <p:spPr>
          <a:xfrm flipV="1">
            <a:off x="7474617" y="4247808"/>
            <a:ext cx="215233" cy="119926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/>
          <p:cNvCxnSpPr>
            <a:stCxn id="1841" idx="4"/>
            <a:endCxn id="673" idx="3"/>
          </p:cNvCxnSpPr>
          <p:nvPr/>
        </p:nvCxnSpPr>
        <p:spPr>
          <a:xfrm flipV="1">
            <a:off x="7255799" y="4240143"/>
            <a:ext cx="394636" cy="120693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>
            <a:stCxn id="1840" idx="3"/>
            <a:endCxn id="672" idx="7"/>
          </p:cNvCxnSpPr>
          <p:nvPr/>
        </p:nvCxnSpPr>
        <p:spPr>
          <a:xfrm flipV="1">
            <a:off x="7039700" y="4246181"/>
            <a:ext cx="578440" cy="119905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>
            <a:stCxn id="1838" idx="4"/>
            <a:endCxn id="671" idx="7"/>
          </p:cNvCxnSpPr>
          <p:nvPr/>
        </p:nvCxnSpPr>
        <p:spPr>
          <a:xfrm flipV="1">
            <a:off x="7145320" y="4243006"/>
            <a:ext cx="437895" cy="125508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Arrow Connector 573"/>
          <p:cNvCxnSpPr>
            <a:stCxn id="1839" idx="4"/>
            <a:endCxn id="670" idx="0"/>
          </p:cNvCxnSpPr>
          <p:nvPr/>
        </p:nvCxnSpPr>
        <p:spPr>
          <a:xfrm flipV="1">
            <a:off x="7370925" y="4238282"/>
            <a:ext cx="166525" cy="125739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Arrow Connector 574"/>
          <p:cNvCxnSpPr>
            <a:stCxn id="1843" idx="3"/>
            <a:endCxn id="675" idx="7"/>
          </p:cNvCxnSpPr>
          <p:nvPr/>
        </p:nvCxnSpPr>
        <p:spPr>
          <a:xfrm flipV="1">
            <a:off x="7577377" y="4244361"/>
            <a:ext cx="158238" cy="125202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Arrow Connector 575"/>
          <p:cNvCxnSpPr>
            <a:stCxn id="1838" idx="6"/>
            <a:endCxn id="688" idx="2"/>
          </p:cNvCxnSpPr>
          <p:nvPr/>
        </p:nvCxnSpPr>
        <p:spPr>
          <a:xfrm flipH="1" flipV="1">
            <a:off x="6915150" y="4228758"/>
            <a:ext cx="235445" cy="126349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Arrow Connector 576"/>
          <p:cNvCxnSpPr>
            <a:stCxn id="1840" idx="2"/>
            <a:endCxn id="690" idx="3"/>
          </p:cNvCxnSpPr>
          <p:nvPr/>
        </p:nvCxnSpPr>
        <p:spPr>
          <a:xfrm flipH="1" flipV="1">
            <a:off x="6993210" y="4235149"/>
            <a:ext cx="44945" cy="12059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Arrow Connector 577"/>
          <p:cNvCxnSpPr>
            <a:stCxn id="1841" idx="5"/>
            <a:endCxn id="691" idx="2"/>
          </p:cNvCxnSpPr>
          <p:nvPr/>
        </p:nvCxnSpPr>
        <p:spPr>
          <a:xfrm flipH="1" flipV="1">
            <a:off x="7032625" y="4241457"/>
            <a:ext cx="226904" cy="120390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/>
          <p:cNvCxnSpPr>
            <a:stCxn id="1843" idx="3"/>
            <a:endCxn id="692" idx="2"/>
          </p:cNvCxnSpPr>
          <p:nvPr/>
        </p:nvCxnSpPr>
        <p:spPr>
          <a:xfrm flipH="1" flipV="1">
            <a:off x="7067550" y="4239078"/>
            <a:ext cx="509827" cy="125730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Arrow Connector 579"/>
          <p:cNvCxnSpPr>
            <a:stCxn id="1842" idx="2"/>
            <a:endCxn id="693" idx="3"/>
          </p:cNvCxnSpPr>
          <p:nvPr/>
        </p:nvCxnSpPr>
        <p:spPr>
          <a:xfrm flipH="1" flipV="1">
            <a:off x="7110685" y="4232205"/>
            <a:ext cx="354927" cy="121073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/>
          <p:cNvCxnSpPr>
            <a:stCxn id="1844" idx="5"/>
            <a:endCxn id="694" idx="4"/>
          </p:cNvCxnSpPr>
          <p:nvPr/>
        </p:nvCxnSpPr>
        <p:spPr>
          <a:xfrm flipH="1" flipV="1">
            <a:off x="7150100" y="4222408"/>
            <a:ext cx="542642" cy="12229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>
            <a:stCxn id="1839" idx="4"/>
            <a:endCxn id="689" idx="2"/>
          </p:cNvCxnSpPr>
          <p:nvPr/>
        </p:nvCxnSpPr>
        <p:spPr>
          <a:xfrm flipH="1" flipV="1">
            <a:off x="6956425" y="4235902"/>
            <a:ext cx="414500" cy="125977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>
            <a:stCxn id="1838" idx="7"/>
            <a:endCxn id="706" idx="5"/>
          </p:cNvCxnSpPr>
          <p:nvPr/>
        </p:nvCxnSpPr>
        <p:spPr>
          <a:xfrm flipH="1" flipV="1">
            <a:off x="6444978" y="3924231"/>
            <a:ext cx="704072" cy="156388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/>
          <p:cNvCxnSpPr>
            <a:stCxn id="1839" idx="6"/>
            <a:endCxn id="708" idx="6"/>
          </p:cNvCxnSpPr>
          <p:nvPr/>
        </p:nvCxnSpPr>
        <p:spPr>
          <a:xfrm flipH="1" flipV="1">
            <a:off x="6523038" y="3939040"/>
            <a:ext cx="853162" cy="155078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>
            <a:stCxn id="1841" idx="5"/>
            <a:endCxn id="709" idx="7"/>
          </p:cNvCxnSpPr>
          <p:nvPr/>
        </p:nvCxnSpPr>
        <p:spPr>
          <a:xfrm flipH="1" flipV="1">
            <a:off x="6562453" y="3945911"/>
            <a:ext cx="697076" cy="149945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/>
          <p:cNvCxnSpPr>
            <a:stCxn id="1843" idx="4"/>
            <a:endCxn id="710" idx="2"/>
          </p:cNvCxnSpPr>
          <p:nvPr/>
        </p:nvCxnSpPr>
        <p:spPr>
          <a:xfrm flipH="1" flipV="1">
            <a:off x="6586538" y="3939040"/>
            <a:ext cx="994569" cy="155905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Arrow Connector 586"/>
          <p:cNvCxnSpPr>
            <a:stCxn id="1842" idx="2"/>
            <a:endCxn id="711" idx="3"/>
          </p:cNvCxnSpPr>
          <p:nvPr/>
        </p:nvCxnSpPr>
        <p:spPr>
          <a:xfrm flipH="1" flipV="1">
            <a:off x="6629673" y="3932168"/>
            <a:ext cx="835939" cy="151077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Arrow Connector 587"/>
          <p:cNvCxnSpPr>
            <a:stCxn id="1844" idx="5"/>
            <a:endCxn id="712" idx="2"/>
          </p:cNvCxnSpPr>
          <p:nvPr/>
        </p:nvCxnSpPr>
        <p:spPr>
          <a:xfrm flipH="1" flipV="1">
            <a:off x="6662738" y="3928721"/>
            <a:ext cx="1030004" cy="151664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Arrow Connector 588"/>
          <p:cNvCxnSpPr>
            <a:stCxn id="1840" idx="4"/>
            <a:endCxn id="707" idx="5"/>
          </p:cNvCxnSpPr>
          <p:nvPr/>
        </p:nvCxnSpPr>
        <p:spPr>
          <a:xfrm flipH="1" flipV="1">
            <a:off x="6486253" y="3931935"/>
            <a:ext cx="557177" cy="151501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/>
          <p:cNvCxnSpPr>
            <a:stCxn id="1844" idx="5"/>
            <a:endCxn id="658" idx="7"/>
          </p:cNvCxnSpPr>
          <p:nvPr/>
        </p:nvCxnSpPr>
        <p:spPr>
          <a:xfrm flipV="1">
            <a:off x="7692742" y="3928608"/>
            <a:ext cx="567849" cy="15167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>
            <a:stCxn id="1842" idx="5"/>
            <a:endCxn id="656" idx="0"/>
          </p:cNvCxnSpPr>
          <p:nvPr/>
        </p:nvCxnSpPr>
        <p:spPr>
          <a:xfrm flipV="1">
            <a:off x="7474617" y="3940897"/>
            <a:ext cx="705387" cy="150617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>
            <a:stCxn id="1841" idx="3"/>
            <a:endCxn id="655" idx="7"/>
          </p:cNvCxnSpPr>
          <p:nvPr/>
        </p:nvCxnSpPr>
        <p:spPr>
          <a:xfrm flipV="1">
            <a:off x="7252069" y="3941708"/>
            <a:ext cx="897481" cy="15036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>
            <a:stCxn id="1840" idx="3"/>
            <a:endCxn id="654" idx="5"/>
          </p:cNvCxnSpPr>
          <p:nvPr/>
        </p:nvCxnSpPr>
        <p:spPr>
          <a:xfrm flipV="1">
            <a:off x="7039700" y="3930356"/>
            <a:ext cx="1068491" cy="151488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>
            <a:stCxn id="1838" idx="7"/>
            <a:endCxn id="653" idx="4"/>
          </p:cNvCxnSpPr>
          <p:nvPr/>
        </p:nvCxnSpPr>
        <p:spPr>
          <a:xfrm flipV="1">
            <a:off x="7149050" y="3925390"/>
            <a:ext cx="919913" cy="156272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>
            <a:stCxn id="1839" idx="3"/>
            <a:endCxn id="652" idx="4"/>
          </p:cNvCxnSpPr>
          <p:nvPr/>
        </p:nvCxnSpPr>
        <p:spPr>
          <a:xfrm flipV="1">
            <a:off x="7367195" y="3917530"/>
            <a:ext cx="660409" cy="157642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>
            <a:stCxn id="1843" idx="2"/>
            <a:endCxn id="657" idx="4"/>
          </p:cNvCxnSpPr>
          <p:nvPr/>
        </p:nvCxnSpPr>
        <p:spPr>
          <a:xfrm flipV="1">
            <a:off x="7575832" y="3925927"/>
            <a:ext cx="645531" cy="156632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>
            <a:stCxn id="1838" idx="1"/>
            <a:endCxn id="724" idx="5"/>
          </p:cNvCxnSpPr>
          <p:nvPr/>
        </p:nvCxnSpPr>
        <p:spPr>
          <a:xfrm flipV="1">
            <a:off x="7141590" y="3617843"/>
            <a:ext cx="416225" cy="187027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>
            <a:stCxn id="1840" idx="5"/>
            <a:endCxn id="726" idx="0"/>
          </p:cNvCxnSpPr>
          <p:nvPr/>
        </p:nvCxnSpPr>
        <p:spPr>
          <a:xfrm flipV="1">
            <a:off x="7047160" y="3638208"/>
            <a:ext cx="582365" cy="180702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>
            <a:stCxn id="1841" idx="3"/>
            <a:endCxn id="727" idx="7"/>
          </p:cNvCxnSpPr>
          <p:nvPr/>
        </p:nvCxnSpPr>
        <p:spPr>
          <a:xfrm flipV="1">
            <a:off x="7252069" y="3639523"/>
            <a:ext cx="423221" cy="180583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>
            <a:stCxn id="1842" idx="3"/>
            <a:endCxn id="728" idx="7"/>
          </p:cNvCxnSpPr>
          <p:nvPr/>
        </p:nvCxnSpPr>
        <p:spPr>
          <a:xfrm flipV="1">
            <a:off x="7467157" y="3636581"/>
            <a:ext cx="243058" cy="181049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>
            <a:stCxn id="1843" idx="4"/>
            <a:endCxn id="729" idx="7"/>
          </p:cNvCxnSpPr>
          <p:nvPr/>
        </p:nvCxnSpPr>
        <p:spPr>
          <a:xfrm flipV="1">
            <a:off x="7581107" y="3634761"/>
            <a:ext cx="170383" cy="186333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>
            <a:stCxn id="1844" idx="4"/>
            <a:endCxn id="730" idx="0"/>
          </p:cNvCxnSpPr>
          <p:nvPr/>
        </p:nvCxnSpPr>
        <p:spPr>
          <a:xfrm flipV="1">
            <a:off x="7689012" y="3628683"/>
            <a:ext cx="92913" cy="181839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>
            <a:stCxn id="1839" idx="3"/>
            <a:endCxn id="725" idx="0"/>
          </p:cNvCxnSpPr>
          <p:nvPr/>
        </p:nvCxnSpPr>
        <p:spPr>
          <a:xfrm flipV="1">
            <a:off x="7367195" y="3635033"/>
            <a:ext cx="227405" cy="185892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>
            <a:stCxn id="1844" idx="5"/>
            <a:endCxn id="748" idx="1"/>
          </p:cNvCxnSpPr>
          <p:nvPr/>
        </p:nvCxnSpPr>
        <p:spPr>
          <a:xfrm flipH="1" flipV="1">
            <a:off x="7136085" y="3629998"/>
            <a:ext cx="556657" cy="181536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>
            <a:stCxn id="1843" idx="4"/>
            <a:endCxn id="746" idx="1"/>
          </p:cNvCxnSpPr>
          <p:nvPr/>
        </p:nvCxnSpPr>
        <p:spPr>
          <a:xfrm flipH="1" flipV="1">
            <a:off x="7059885" y="3639756"/>
            <a:ext cx="521222" cy="185833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>
            <a:stCxn id="1841" idx="0"/>
            <a:endCxn id="745" idx="1"/>
          </p:cNvCxnSpPr>
          <p:nvPr/>
        </p:nvCxnSpPr>
        <p:spPr>
          <a:xfrm flipH="1" flipV="1">
            <a:off x="7026315" y="3642699"/>
            <a:ext cx="229484" cy="179268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>
            <a:stCxn id="1840" idx="4"/>
            <a:endCxn id="744" idx="0"/>
          </p:cNvCxnSpPr>
          <p:nvPr/>
        </p:nvCxnSpPr>
        <p:spPr>
          <a:xfrm flipH="1" flipV="1">
            <a:off x="6989763" y="3641383"/>
            <a:ext cx="53667" cy="180556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/>
          <p:cNvCxnSpPr>
            <a:stCxn id="1839" idx="4"/>
            <a:endCxn id="743" idx="2"/>
          </p:cNvCxnSpPr>
          <p:nvPr/>
        </p:nvCxnSpPr>
        <p:spPr>
          <a:xfrm flipH="1" flipV="1">
            <a:off x="6948488" y="3632651"/>
            <a:ext cx="422437" cy="186302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/>
          <p:cNvCxnSpPr>
            <a:stCxn id="1838" idx="7"/>
            <a:endCxn id="742" idx="0"/>
          </p:cNvCxnSpPr>
          <p:nvPr/>
        </p:nvCxnSpPr>
        <p:spPr>
          <a:xfrm flipH="1" flipV="1">
            <a:off x="6913563" y="3631858"/>
            <a:ext cx="235487" cy="185625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Arrow Connector 609"/>
          <p:cNvCxnSpPr>
            <a:stCxn id="1842" idx="6"/>
            <a:endCxn id="747" idx="0"/>
          </p:cNvCxnSpPr>
          <p:nvPr/>
        </p:nvCxnSpPr>
        <p:spPr>
          <a:xfrm flipH="1" flipV="1">
            <a:off x="7105650" y="3639796"/>
            <a:ext cx="370512" cy="180314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3" name="TextBox 1532"/>
          <p:cNvSpPr txBox="1"/>
          <p:nvPr/>
        </p:nvSpPr>
        <p:spPr>
          <a:xfrm>
            <a:off x="5938837" y="4631983"/>
            <a:ext cx="9191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</a:rPr>
              <a:t>Bottom-Up </a:t>
            </a:r>
            <a:r>
              <a:rPr lang="en-US" sz="1100" b="1" dirty="0" smtClean="0">
                <a:solidFill>
                  <a:prstClr val="black"/>
                </a:solidFill>
              </a:rPr>
              <a:t>(</a:t>
            </a:r>
            <a:r>
              <a:rPr lang="en-US" sz="1100" b="1" i="1" dirty="0" smtClean="0">
                <a:solidFill>
                  <a:prstClr val="black"/>
                </a:solidFill>
              </a:rPr>
              <a:t>u</a:t>
            </a:r>
            <a:r>
              <a:rPr lang="en-US" sz="1100" b="1" dirty="0" smtClean="0">
                <a:solidFill>
                  <a:prstClr val="black"/>
                </a:solidFill>
              </a:rPr>
              <a:t>) </a:t>
            </a:r>
            <a:r>
              <a:rPr lang="en-US" sz="1100" b="1" dirty="0">
                <a:solidFill>
                  <a:prstClr val="black"/>
                </a:solidFill>
              </a:rPr>
              <a:t>Inputs</a:t>
            </a:r>
          </a:p>
        </p:txBody>
      </p:sp>
      <p:sp>
        <p:nvSpPr>
          <p:cNvPr id="1838" name="Oval 1837"/>
          <p:cNvSpPr/>
          <p:nvPr/>
        </p:nvSpPr>
        <p:spPr>
          <a:xfrm>
            <a:off x="7140045" y="5486400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39" name="Oval 1838"/>
          <p:cNvSpPr/>
          <p:nvPr/>
        </p:nvSpPr>
        <p:spPr>
          <a:xfrm>
            <a:off x="7365650" y="5483977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40" name="Oval 1839"/>
          <p:cNvSpPr/>
          <p:nvPr/>
        </p:nvSpPr>
        <p:spPr>
          <a:xfrm>
            <a:off x="7038155" y="5435255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41" name="Oval 1840"/>
          <p:cNvSpPr/>
          <p:nvPr/>
        </p:nvSpPr>
        <p:spPr>
          <a:xfrm>
            <a:off x="7250524" y="5435380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42" name="Oval 1841"/>
          <p:cNvSpPr/>
          <p:nvPr/>
        </p:nvSpPr>
        <p:spPr>
          <a:xfrm>
            <a:off x="7465612" y="5437093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43" name="Oval 1842"/>
          <p:cNvSpPr/>
          <p:nvPr/>
        </p:nvSpPr>
        <p:spPr>
          <a:xfrm>
            <a:off x="7575832" y="5486400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44" name="Oval 1843"/>
          <p:cNvSpPr/>
          <p:nvPr/>
        </p:nvSpPr>
        <p:spPr>
          <a:xfrm>
            <a:off x="7683737" y="5435380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56" name="Oval 1855"/>
          <p:cNvSpPr/>
          <p:nvPr/>
        </p:nvSpPr>
        <p:spPr>
          <a:xfrm>
            <a:off x="7790779" y="5490337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1857" name="Straight Arrow Connector 1856"/>
          <p:cNvCxnSpPr>
            <a:stCxn id="1856" idx="0"/>
            <a:endCxn id="705" idx="5"/>
          </p:cNvCxnSpPr>
          <p:nvPr/>
        </p:nvCxnSpPr>
        <p:spPr>
          <a:xfrm flipH="1" flipV="1">
            <a:off x="6694174" y="3923785"/>
            <a:ext cx="1101880" cy="156655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8" name="Straight Arrow Connector 1857"/>
          <p:cNvCxnSpPr>
            <a:stCxn id="1856" idx="6"/>
            <a:endCxn id="741" idx="5"/>
          </p:cNvCxnSpPr>
          <p:nvPr/>
        </p:nvCxnSpPr>
        <p:spPr>
          <a:xfrm flipH="1" flipV="1">
            <a:off x="7164732" y="3622392"/>
            <a:ext cx="636597" cy="187379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9" name="Straight Arrow Connector 1858"/>
          <p:cNvCxnSpPr>
            <a:stCxn id="1856" idx="0"/>
            <a:endCxn id="687" idx="5"/>
          </p:cNvCxnSpPr>
          <p:nvPr/>
        </p:nvCxnSpPr>
        <p:spPr>
          <a:xfrm flipH="1" flipV="1">
            <a:off x="7168564" y="4224055"/>
            <a:ext cx="627490" cy="126628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0" name="Straight Arrow Connector 1859"/>
          <p:cNvCxnSpPr>
            <a:stCxn id="1856" idx="7"/>
            <a:endCxn id="723" idx="5"/>
          </p:cNvCxnSpPr>
          <p:nvPr/>
        </p:nvCxnSpPr>
        <p:spPr>
          <a:xfrm flipV="1">
            <a:off x="7799784" y="3622392"/>
            <a:ext cx="19928" cy="186965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1" name="Straight Arrow Connector 1860"/>
          <p:cNvCxnSpPr>
            <a:stCxn id="1856" idx="5"/>
            <a:endCxn id="669" idx="5"/>
          </p:cNvCxnSpPr>
          <p:nvPr/>
        </p:nvCxnSpPr>
        <p:spPr>
          <a:xfrm flipV="1">
            <a:off x="7799784" y="4224055"/>
            <a:ext cx="7885" cy="127626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2" name="Straight Arrow Connector 1861"/>
          <p:cNvCxnSpPr>
            <a:stCxn id="1856" idx="7"/>
            <a:endCxn id="651" idx="5"/>
          </p:cNvCxnSpPr>
          <p:nvPr/>
        </p:nvCxnSpPr>
        <p:spPr>
          <a:xfrm flipV="1">
            <a:off x="7799784" y="3923793"/>
            <a:ext cx="499951" cy="156825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9" name="Group 6326"/>
          <p:cNvGrpSpPr>
            <a:grpSpLocks/>
          </p:cNvGrpSpPr>
          <p:nvPr/>
        </p:nvGrpSpPr>
        <p:grpSpPr bwMode="auto">
          <a:xfrm>
            <a:off x="3886200" y="5012983"/>
            <a:ext cx="1116807" cy="854417"/>
            <a:chOff x="767623" y="5930947"/>
            <a:chExt cx="451577" cy="393653"/>
          </a:xfrm>
        </p:grpSpPr>
        <p:sp>
          <p:nvSpPr>
            <p:cNvPr id="1660" name="AutoShape 2"/>
            <p:cNvSpPr>
              <a:spLocks noChangeArrowheads="1"/>
            </p:cNvSpPr>
            <p:nvPr/>
          </p:nvSpPr>
          <p:spPr bwMode="auto">
            <a:xfrm>
              <a:off x="769213" y="6129361"/>
              <a:ext cx="58833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1" name="AutoShape 3"/>
            <p:cNvSpPr>
              <a:spLocks noChangeArrowheads="1"/>
            </p:cNvSpPr>
            <p:nvPr/>
          </p:nvSpPr>
          <p:spPr bwMode="auto">
            <a:xfrm>
              <a:off x="812145" y="6153170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2" name="AutoShape 4"/>
            <p:cNvSpPr>
              <a:spLocks noChangeArrowheads="1"/>
            </p:cNvSpPr>
            <p:nvPr/>
          </p:nvSpPr>
          <p:spPr bwMode="auto">
            <a:xfrm>
              <a:off x="769213" y="6078567"/>
              <a:ext cx="5724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3" name="AutoShape 5"/>
            <p:cNvSpPr>
              <a:spLocks noChangeArrowheads="1"/>
            </p:cNvSpPr>
            <p:nvPr/>
          </p:nvSpPr>
          <p:spPr bwMode="auto">
            <a:xfrm>
              <a:off x="855076" y="6175393"/>
              <a:ext cx="5724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4" name="AutoShape 6"/>
            <p:cNvSpPr>
              <a:spLocks noChangeArrowheads="1"/>
            </p:cNvSpPr>
            <p:nvPr/>
          </p:nvSpPr>
          <p:spPr bwMode="auto">
            <a:xfrm>
              <a:off x="767623" y="6029360"/>
              <a:ext cx="58832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5" name="AutoShape 7"/>
            <p:cNvSpPr>
              <a:spLocks noChangeArrowheads="1"/>
            </p:cNvSpPr>
            <p:nvPr/>
          </p:nvSpPr>
          <p:spPr bwMode="auto">
            <a:xfrm>
              <a:off x="812145" y="6054757"/>
              <a:ext cx="58832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6" name="AutoShape 8"/>
            <p:cNvSpPr>
              <a:spLocks noChangeArrowheads="1"/>
            </p:cNvSpPr>
            <p:nvPr/>
          </p:nvSpPr>
          <p:spPr bwMode="auto">
            <a:xfrm>
              <a:off x="856666" y="6129361"/>
              <a:ext cx="5724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7" name="AutoShape 9"/>
            <p:cNvSpPr>
              <a:spLocks noChangeArrowheads="1"/>
            </p:cNvSpPr>
            <p:nvPr/>
          </p:nvSpPr>
          <p:spPr bwMode="auto">
            <a:xfrm>
              <a:off x="1115846" y="6129361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8" name="AutoShape 10"/>
            <p:cNvSpPr>
              <a:spLocks noChangeArrowheads="1"/>
            </p:cNvSpPr>
            <p:nvPr/>
          </p:nvSpPr>
          <p:spPr bwMode="auto">
            <a:xfrm>
              <a:off x="855076" y="6078567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9" name="AutoShape 11"/>
            <p:cNvSpPr>
              <a:spLocks noChangeArrowheads="1"/>
            </p:cNvSpPr>
            <p:nvPr/>
          </p:nvSpPr>
          <p:spPr bwMode="auto">
            <a:xfrm>
              <a:off x="899597" y="6103964"/>
              <a:ext cx="58833" cy="49206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0" name="AutoShape 12"/>
            <p:cNvSpPr>
              <a:spLocks noChangeArrowheads="1"/>
            </p:cNvSpPr>
            <p:nvPr/>
          </p:nvSpPr>
          <p:spPr bwMode="auto">
            <a:xfrm>
              <a:off x="855076" y="6029360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1" name="AutoShape 13"/>
            <p:cNvSpPr>
              <a:spLocks noChangeArrowheads="1"/>
            </p:cNvSpPr>
            <p:nvPr/>
          </p:nvSpPr>
          <p:spPr bwMode="auto">
            <a:xfrm>
              <a:off x="899597" y="6054757"/>
              <a:ext cx="57242" cy="49207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2" name="AutoShape 14"/>
            <p:cNvSpPr>
              <a:spLocks noChangeArrowheads="1"/>
            </p:cNvSpPr>
            <p:nvPr/>
          </p:nvSpPr>
          <p:spPr bwMode="auto">
            <a:xfrm>
              <a:off x="767623" y="5980154"/>
              <a:ext cx="58832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3" name="AutoShape 15"/>
            <p:cNvSpPr>
              <a:spLocks noChangeArrowheads="1"/>
            </p:cNvSpPr>
            <p:nvPr/>
          </p:nvSpPr>
          <p:spPr bwMode="auto">
            <a:xfrm>
              <a:off x="812145" y="6005551"/>
              <a:ext cx="5883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4" name="AutoShape 17"/>
            <p:cNvSpPr>
              <a:spLocks noChangeArrowheads="1"/>
            </p:cNvSpPr>
            <p:nvPr/>
          </p:nvSpPr>
          <p:spPr bwMode="auto">
            <a:xfrm>
              <a:off x="812145" y="5954757"/>
              <a:ext cx="5724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5" name="AutoShape 20"/>
            <p:cNvSpPr>
              <a:spLocks noChangeArrowheads="1"/>
            </p:cNvSpPr>
            <p:nvPr/>
          </p:nvSpPr>
          <p:spPr bwMode="auto">
            <a:xfrm>
              <a:off x="855076" y="5980154"/>
              <a:ext cx="58833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6" name="AutoShape 21"/>
            <p:cNvSpPr>
              <a:spLocks noChangeArrowheads="1"/>
            </p:cNvSpPr>
            <p:nvPr/>
          </p:nvSpPr>
          <p:spPr bwMode="auto">
            <a:xfrm>
              <a:off x="899597" y="6005551"/>
              <a:ext cx="5724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7" name="AutoShape 22"/>
            <p:cNvSpPr>
              <a:spLocks noChangeArrowheads="1"/>
            </p:cNvSpPr>
            <p:nvPr/>
          </p:nvSpPr>
          <p:spPr bwMode="auto">
            <a:xfrm>
              <a:off x="855076" y="5930947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8" name="AutoShape 23"/>
            <p:cNvSpPr>
              <a:spLocks noChangeArrowheads="1"/>
            </p:cNvSpPr>
            <p:nvPr/>
          </p:nvSpPr>
          <p:spPr bwMode="auto">
            <a:xfrm>
              <a:off x="898008" y="595475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9" name="AutoShape 26"/>
            <p:cNvSpPr>
              <a:spLocks noChangeArrowheads="1"/>
            </p:cNvSpPr>
            <p:nvPr/>
          </p:nvSpPr>
          <p:spPr bwMode="auto">
            <a:xfrm>
              <a:off x="944119" y="6129361"/>
              <a:ext cx="58833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0" name="AutoShape 27"/>
            <p:cNvSpPr>
              <a:spLocks noChangeArrowheads="1"/>
            </p:cNvSpPr>
            <p:nvPr/>
          </p:nvSpPr>
          <p:spPr bwMode="auto">
            <a:xfrm>
              <a:off x="987051" y="6153170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1" name="AutoShape 28"/>
            <p:cNvSpPr>
              <a:spLocks noChangeArrowheads="1"/>
            </p:cNvSpPr>
            <p:nvPr/>
          </p:nvSpPr>
          <p:spPr bwMode="auto">
            <a:xfrm>
              <a:off x="944119" y="6078567"/>
              <a:ext cx="5724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2" name="AutoShape 29"/>
            <p:cNvSpPr>
              <a:spLocks noChangeArrowheads="1"/>
            </p:cNvSpPr>
            <p:nvPr/>
          </p:nvSpPr>
          <p:spPr bwMode="auto">
            <a:xfrm>
              <a:off x="987051" y="6103964"/>
              <a:ext cx="5883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3" name="AutoShape 31"/>
            <p:cNvSpPr>
              <a:spLocks noChangeArrowheads="1"/>
            </p:cNvSpPr>
            <p:nvPr/>
          </p:nvSpPr>
          <p:spPr bwMode="auto">
            <a:xfrm>
              <a:off x="987051" y="6054757"/>
              <a:ext cx="58832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4" name="AutoShape 32"/>
            <p:cNvSpPr>
              <a:spLocks noChangeArrowheads="1"/>
            </p:cNvSpPr>
            <p:nvPr/>
          </p:nvSpPr>
          <p:spPr bwMode="auto">
            <a:xfrm>
              <a:off x="1031573" y="6129361"/>
              <a:ext cx="58832" cy="49206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5" name="AutoShape 33"/>
            <p:cNvSpPr>
              <a:spLocks noChangeArrowheads="1"/>
            </p:cNvSpPr>
            <p:nvPr/>
          </p:nvSpPr>
          <p:spPr bwMode="auto">
            <a:xfrm>
              <a:off x="1074504" y="615317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6" name="AutoShape 34"/>
            <p:cNvSpPr>
              <a:spLocks noChangeArrowheads="1"/>
            </p:cNvSpPr>
            <p:nvPr/>
          </p:nvSpPr>
          <p:spPr bwMode="auto">
            <a:xfrm>
              <a:off x="1029982" y="6078567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7" name="AutoShape 35"/>
            <p:cNvSpPr>
              <a:spLocks noChangeArrowheads="1"/>
            </p:cNvSpPr>
            <p:nvPr/>
          </p:nvSpPr>
          <p:spPr bwMode="auto">
            <a:xfrm>
              <a:off x="1074504" y="6103964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8" name="AutoShape 36"/>
            <p:cNvSpPr>
              <a:spLocks noChangeArrowheads="1"/>
            </p:cNvSpPr>
            <p:nvPr/>
          </p:nvSpPr>
          <p:spPr bwMode="auto">
            <a:xfrm>
              <a:off x="1029982" y="6029360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37"/>
            <p:cNvSpPr>
              <a:spLocks noChangeArrowheads="1"/>
            </p:cNvSpPr>
            <p:nvPr/>
          </p:nvSpPr>
          <p:spPr bwMode="auto">
            <a:xfrm>
              <a:off x="1074504" y="6054757"/>
              <a:ext cx="58833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38"/>
            <p:cNvSpPr>
              <a:spLocks noChangeArrowheads="1"/>
            </p:cNvSpPr>
            <p:nvPr/>
          </p:nvSpPr>
          <p:spPr bwMode="auto">
            <a:xfrm>
              <a:off x="942530" y="5980154"/>
              <a:ext cx="58832" cy="49206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39"/>
            <p:cNvSpPr>
              <a:spLocks noChangeArrowheads="1"/>
            </p:cNvSpPr>
            <p:nvPr/>
          </p:nvSpPr>
          <p:spPr bwMode="auto">
            <a:xfrm>
              <a:off x="987051" y="6005551"/>
              <a:ext cx="5883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40"/>
            <p:cNvSpPr>
              <a:spLocks noChangeArrowheads="1"/>
            </p:cNvSpPr>
            <p:nvPr/>
          </p:nvSpPr>
          <p:spPr bwMode="auto">
            <a:xfrm>
              <a:off x="942530" y="5930947"/>
              <a:ext cx="58832" cy="49207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41"/>
            <p:cNvSpPr>
              <a:spLocks noChangeArrowheads="1"/>
            </p:cNvSpPr>
            <p:nvPr/>
          </p:nvSpPr>
          <p:spPr bwMode="auto">
            <a:xfrm>
              <a:off x="987051" y="5954757"/>
              <a:ext cx="5724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44"/>
            <p:cNvSpPr>
              <a:spLocks noChangeArrowheads="1"/>
            </p:cNvSpPr>
            <p:nvPr/>
          </p:nvSpPr>
          <p:spPr bwMode="auto">
            <a:xfrm>
              <a:off x="1029982" y="5980154"/>
              <a:ext cx="58833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45"/>
            <p:cNvSpPr>
              <a:spLocks noChangeArrowheads="1"/>
            </p:cNvSpPr>
            <p:nvPr/>
          </p:nvSpPr>
          <p:spPr bwMode="auto">
            <a:xfrm>
              <a:off x="1074504" y="6005551"/>
              <a:ext cx="58833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46"/>
            <p:cNvSpPr>
              <a:spLocks noChangeArrowheads="1"/>
            </p:cNvSpPr>
            <p:nvPr/>
          </p:nvSpPr>
          <p:spPr bwMode="auto">
            <a:xfrm>
              <a:off x="1029982" y="5930947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47"/>
            <p:cNvSpPr>
              <a:spLocks noChangeArrowheads="1"/>
            </p:cNvSpPr>
            <p:nvPr/>
          </p:nvSpPr>
          <p:spPr bwMode="auto">
            <a:xfrm>
              <a:off x="1072914" y="595475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51"/>
            <p:cNvSpPr>
              <a:spLocks noChangeArrowheads="1"/>
            </p:cNvSpPr>
            <p:nvPr/>
          </p:nvSpPr>
          <p:spPr bwMode="auto">
            <a:xfrm>
              <a:off x="1160367" y="615317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52"/>
            <p:cNvSpPr>
              <a:spLocks noChangeArrowheads="1"/>
            </p:cNvSpPr>
            <p:nvPr/>
          </p:nvSpPr>
          <p:spPr bwMode="auto">
            <a:xfrm>
              <a:off x="1115846" y="6078567"/>
              <a:ext cx="58833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53"/>
            <p:cNvSpPr>
              <a:spLocks noChangeArrowheads="1"/>
            </p:cNvSpPr>
            <p:nvPr/>
          </p:nvSpPr>
          <p:spPr bwMode="auto">
            <a:xfrm>
              <a:off x="1160367" y="6103964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54"/>
            <p:cNvSpPr>
              <a:spLocks noChangeArrowheads="1"/>
            </p:cNvSpPr>
            <p:nvPr/>
          </p:nvSpPr>
          <p:spPr bwMode="auto">
            <a:xfrm>
              <a:off x="1115846" y="6029360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55"/>
            <p:cNvSpPr>
              <a:spLocks noChangeArrowheads="1"/>
            </p:cNvSpPr>
            <p:nvPr/>
          </p:nvSpPr>
          <p:spPr bwMode="auto">
            <a:xfrm>
              <a:off x="1160367" y="6054757"/>
              <a:ext cx="57242" cy="49207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62"/>
            <p:cNvSpPr>
              <a:spLocks noChangeArrowheads="1"/>
            </p:cNvSpPr>
            <p:nvPr/>
          </p:nvSpPr>
          <p:spPr bwMode="auto">
            <a:xfrm>
              <a:off x="1115846" y="5980154"/>
              <a:ext cx="58833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63"/>
            <p:cNvSpPr>
              <a:spLocks noChangeArrowheads="1"/>
            </p:cNvSpPr>
            <p:nvPr/>
          </p:nvSpPr>
          <p:spPr bwMode="auto">
            <a:xfrm>
              <a:off x="1160367" y="6005551"/>
              <a:ext cx="57242" cy="49206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64"/>
            <p:cNvSpPr>
              <a:spLocks noChangeArrowheads="1"/>
            </p:cNvSpPr>
            <p:nvPr/>
          </p:nvSpPr>
          <p:spPr bwMode="auto">
            <a:xfrm>
              <a:off x="1115846" y="5930947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65"/>
            <p:cNvSpPr>
              <a:spLocks noChangeArrowheads="1"/>
            </p:cNvSpPr>
            <p:nvPr/>
          </p:nvSpPr>
          <p:spPr bwMode="auto">
            <a:xfrm>
              <a:off x="1158778" y="5954757"/>
              <a:ext cx="58832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12"/>
            <p:cNvSpPr>
              <a:spLocks noChangeArrowheads="1"/>
            </p:cNvSpPr>
            <p:nvPr/>
          </p:nvSpPr>
          <p:spPr bwMode="auto">
            <a:xfrm>
              <a:off x="769213" y="6226187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8" name="AutoShape 113"/>
            <p:cNvSpPr>
              <a:spLocks noChangeArrowheads="1"/>
            </p:cNvSpPr>
            <p:nvPr/>
          </p:nvSpPr>
          <p:spPr bwMode="auto">
            <a:xfrm>
              <a:off x="813734" y="6249997"/>
              <a:ext cx="58833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9" name="AutoShape 114"/>
            <p:cNvSpPr>
              <a:spLocks noChangeArrowheads="1"/>
            </p:cNvSpPr>
            <p:nvPr/>
          </p:nvSpPr>
          <p:spPr bwMode="auto">
            <a:xfrm>
              <a:off x="769213" y="6176981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0" name="AutoShape 115"/>
            <p:cNvSpPr>
              <a:spLocks noChangeArrowheads="1"/>
            </p:cNvSpPr>
            <p:nvPr/>
          </p:nvSpPr>
          <p:spPr bwMode="auto">
            <a:xfrm>
              <a:off x="813734" y="6200790"/>
              <a:ext cx="58833" cy="49207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1" name="AutoShape 116"/>
            <p:cNvSpPr>
              <a:spLocks noChangeArrowheads="1"/>
            </p:cNvSpPr>
            <p:nvPr/>
          </p:nvSpPr>
          <p:spPr bwMode="auto">
            <a:xfrm>
              <a:off x="858256" y="6275394"/>
              <a:ext cx="57242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2" name="AutoShape 118"/>
            <p:cNvSpPr>
              <a:spLocks noChangeArrowheads="1"/>
            </p:cNvSpPr>
            <p:nvPr/>
          </p:nvSpPr>
          <p:spPr bwMode="auto">
            <a:xfrm>
              <a:off x="856666" y="6226187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3" name="AutoShape 119"/>
            <p:cNvSpPr>
              <a:spLocks noChangeArrowheads="1"/>
            </p:cNvSpPr>
            <p:nvPr/>
          </p:nvSpPr>
          <p:spPr bwMode="auto">
            <a:xfrm>
              <a:off x="901188" y="624999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4" name="AutoShape 120"/>
            <p:cNvSpPr>
              <a:spLocks noChangeArrowheads="1"/>
            </p:cNvSpPr>
            <p:nvPr/>
          </p:nvSpPr>
          <p:spPr bwMode="auto">
            <a:xfrm>
              <a:off x="813734" y="6105551"/>
              <a:ext cx="58833" cy="49207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tx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5" name="AutoShape 121"/>
            <p:cNvSpPr>
              <a:spLocks noChangeArrowheads="1"/>
            </p:cNvSpPr>
            <p:nvPr/>
          </p:nvSpPr>
          <p:spPr bwMode="auto">
            <a:xfrm>
              <a:off x="901188" y="6200790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6" name="AutoShape 134"/>
            <p:cNvSpPr>
              <a:spLocks noChangeArrowheads="1"/>
            </p:cNvSpPr>
            <p:nvPr/>
          </p:nvSpPr>
          <p:spPr bwMode="auto">
            <a:xfrm>
              <a:off x="945710" y="6275394"/>
              <a:ext cx="58832" cy="49206"/>
            </a:xfrm>
            <a:prstGeom prst="hexagon">
              <a:avLst>
                <a:gd name="adj" fmla="val 29771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7" name="AutoShape 136"/>
            <p:cNvSpPr>
              <a:spLocks noChangeArrowheads="1"/>
            </p:cNvSpPr>
            <p:nvPr/>
          </p:nvSpPr>
          <p:spPr bwMode="auto">
            <a:xfrm>
              <a:off x="944119" y="6226187"/>
              <a:ext cx="58833" cy="49207"/>
            </a:xfrm>
            <a:prstGeom prst="hexagon">
              <a:avLst>
                <a:gd name="adj" fmla="val 29727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8" name="AutoShape 137"/>
            <p:cNvSpPr>
              <a:spLocks noChangeArrowheads="1"/>
            </p:cNvSpPr>
            <p:nvPr/>
          </p:nvSpPr>
          <p:spPr bwMode="auto">
            <a:xfrm>
              <a:off x="988641" y="6249997"/>
              <a:ext cx="58833" cy="50794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9" name="AutoShape 138"/>
            <p:cNvSpPr>
              <a:spLocks noChangeArrowheads="1"/>
            </p:cNvSpPr>
            <p:nvPr/>
          </p:nvSpPr>
          <p:spPr bwMode="auto">
            <a:xfrm>
              <a:off x="944119" y="6176981"/>
              <a:ext cx="58833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0" name="AutoShape 139"/>
            <p:cNvSpPr>
              <a:spLocks noChangeArrowheads="1"/>
            </p:cNvSpPr>
            <p:nvPr/>
          </p:nvSpPr>
          <p:spPr bwMode="auto">
            <a:xfrm>
              <a:off x="988641" y="620079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1" name="AutoShape 140"/>
            <p:cNvSpPr>
              <a:spLocks noChangeArrowheads="1"/>
            </p:cNvSpPr>
            <p:nvPr/>
          </p:nvSpPr>
          <p:spPr bwMode="auto">
            <a:xfrm>
              <a:off x="1033162" y="6275394"/>
              <a:ext cx="57242" cy="49206"/>
            </a:xfrm>
            <a:prstGeom prst="hexagon">
              <a:avLst>
                <a:gd name="adj" fmla="val 29770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2" name="AutoShape 142"/>
            <p:cNvSpPr>
              <a:spLocks noChangeArrowheads="1"/>
            </p:cNvSpPr>
            <p:nvPr/>
          </p:nvSpPr>
          <p:spPr bwMode="auto">
            <a:xfrm>
              <a:off x="1031573" y="6226187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3" name="AutoShape 143"/>
            <p:cNvSpPr>
              <a:spLocks noChangeArrowheads="1"/>
            </p:cNvSpPr>
            <p:nvPr/>
          </p:nvSpPr>
          <p:spPr bwMode="auto">
            <a:xfrm>
              <a:off x="1076095" y="6249997"/>
              <a:ext cx="58832" cy="50794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4" name="AutoShape 144"/>
            <p:cNvSpPr>
              <a:spLocks noChangeArrowheads="1"/>
            </p:cNvSpPr>
            <p:nvPr/>
          </p:nvSpPr>
          <p:spPr bwMode="auto">
            <a:xfrm>
              <a:off x="1031573" y="6176981"/>
              <a:ext cx="5883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5" name="AutoShape 145"/>
            <p:cNvSpPr>
              <a:spLocks noChangeArrowheads="1"/>
            </p:cNvSpPr>
            <p:nvPr/>
          </p:nvSpPr>
          <p:spPr bwMode="auto">
            <a:xfrm>
              <a:off x="1076095" y="6200790"/>
              <a:ext cx="5724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6" name="AutoShape 160"/>
            <p:cNvSpPr>
              <a:spLocks noChangeArrowheads="1"/>
            </p:cNvSpPr>
            <p:nvPr/>
          </p:nvSpPr>
          <p:spPr bwMode="auto">
            <a:xfrm>
              <a:off x="1117436" y="6226187"/>
              <a:ext cx="58832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7" name="AutoShape 162"/>
            <p:cNvSpPr>
              <a:spLocks noChangeArrowheads="1"/>
            </p:cNvSpPr>
            <p:nvPr/>
          </p:nvSpPr>
          <p:spPr bwMode="auto">
            <a:xfrm>
              <a:off x="1117436" y="6176981"/>
              <a:ext cx="58832" cy="49206"/>
            </a:xfrm>
            <a:prstGeom prst="hexagon">
              <a:avLst>
                <a:gd name="adj" fmla="val 29508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28" name="Group 447"/>
            <p:cNvGrpSpPr>
              <a:grpSpLocks/>
            </p:cNvGrpSpPr>
            <p:nvPr/>
          </p:nvGrpSpPr>
          <p:grpSpPr bwMode="auto">
            <a:xfrm rot="5400000">
              <a:off x="845360" y="5941974"/>
              <a:ext cx="299314" cy="405618"/>
              <a:chOff x="4666608" y="1943100"/>
              <a:chExt cx="420384" cy="454132"/>
            </a:xfrm>
          </p:grpSpPr>
          <p:cxnSp>
            <p:nvCxnSpPr>
              <p:cNvPr id="1730" name="Straight Connector 1729"/>
              <p:cNvCxnSpPr/>
              <p:nvPr/>
            </p:nvCxnSpPr>
            <p:spPr>
              <a:xfrm>
                <a:off x="4665644" y="2058028"/>
                <a:ext cx="0" cy="22965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1" name="Straight Connector 1730"/>
              <p:cNvCxnSpPr/>
              <p:nvPr/>
            </p:nvCxnSpPr>
            <p:spPr>
              <a:xfrm>
                <a:off x="5084764" y="2058028"/>
                <a:ext cx="0" cy="22965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2" name="Straight Connector 1731"/>
              <p:cNvCxnSpPr/>
              <p:nvPr/>
            </p:nvCxnSpPr>
            <p:spPr>
              <a:xfrm flipH="1">
                <a:off x="4665645" y="1942314"/>
                <a:ext cx="211790" cy="11393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3" name="Straight Connector 1732"/>
              <p:cNvCxnSpPr/>
              <p:nvPr/>
            </p:nvCxnSpPr>
            <p:spPr>
              <a:xfrm>
                <a:off x="4877435" y="1942314"/>
                <a:ext cx="209560" cy="11393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4" name="Group 452"/>
              <p:cNvGrpSpPr>
                <a:grpSpLocks/>
              </p:cNvGrpSpPr>
              <p:nvPr/>
            </p:nvGrpSpPr>
            <p:grpSpPr bwMode="auto">
              <a:xfrm flipV="1">
                <a:off x="4666608" y="2282932"/>
                <a:ext cx="420384" cy="114300"/>
                <a:chOff x="4819008" y="2095500"/>
                <a:chExt cx="420384" cy="114300"/>
              </a:xfrm>
            </p:grpSpPr>
            <p:cxnSp>
              <p:nvCxnSpPr>
                <p:cNvPr id="1735" name="Straight Connector 1734"/>
                <p:cNvCxnSpPr/>
                <p:nvPr/>
              </p:nvCxnSpPr>
              <p:spPr>
                <a:xfrm flipH="1">
                  <a:off x="4818045" y="2094677"/>
                  <a:ext cx="211790" cy="11393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6" name="Straight Connector 1735"/>
                <p:cNvCxnSpPr/>
                <p:nvPr/>
              </p:nvCxnSpPr>
              <p:spPr>
                <a:xfrm>
                  <a:off x="5029835" y="2094677"/>
                  <a:ext cx="209560" cy="11393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29" name="AutoShape 9"/>
            <p:cNvSpPr>
              <a:spLocks noChangeArrowheads="1"/>
            </p:cNvSpPr>
            <p:nvPr/>
          </p:nvSpPr>
          <p:spPr bwMode="auto">
            <a:xfrm>
              <a:off x="944119" y="6029360"/>
              <a:ext cx="58833" cy="49207"/>
            </a:xfrm>
            <a:prstGeom prst="hexagon">
              <a:avLst>
                <a:gd name="adj" fmla="val 29502"/>
                <a:gd name="vf" fmla="val 11547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280063" y="5401643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737" name="Oval 1736"/>
          <p:cNvSpPr/>
          <p:nvPr/>
        </p:nvSpPr>
        <p:spPr>
          <a:xfrm>
            <a:off x="4589231" y="5491189"/>
            <a:ext cx="10550" cy="11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Rectangle 1034"/>
          <p:cNvSpPr>
            <a:spLocks noChangeArrowheads="1"/>
          </p:cNvSpPr>
          <p:nvPr/>
        </p:nvSpPr>
        <p:spPr bwMode="auto">
          <a:xfrm>
            <a:off x="312937" y="1462308"/>
            <a:ext cx="2811263" cy="15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84163" indent="-284163" eaLnBrk="0" fontAlgn="base" hangingPunct="0">
              <a:spcBef>
                <a:spcPts val="1200"/>
              </a:spcBef>
              <a:spcAft>
                <a:spcPct val="0"/>
              </a:spcAft>
              <a:tabLst>
                <a:tab pos="284163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	Individual neurons sum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their bottom-up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horizontal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top-down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inputs.</a:t>
            </a:r>
          </a:p>
          <a:p>
            <a:pPr marL="284163" indent="-284163" eaLnBrk="0" fontAlgn="base" hangingPunct="0">
              <a:spcBef>
                <a:spcPts val="1200"/>
              </a:spcBef>
              <a:spcAft>
                <a:spcPct val="0"/>
              </a:spcAft>
              <a:tabLst>
                <a:tab pos="284163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	Normalize them to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 eaLnBrk="0" fontAlgn="base" hangingPunct="0">
              <a:spcBef>
                <a:spcPts val="1200"/>
              </a:spcBef>
              <a:spcAft>
                <a:spcPct val="0"/>
              </a:spcAft>
              <a:tabLst>
                <a:tab pos="284163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2.5.	Multiply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yielding a </a:t>
            </a:r>
            <a:r>
              <a:rPr lang="en-US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degree of support (evidence), </a:t>
            </a:r>
            <a:r>
              <a:rPr lang="en-US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that the neuron should be activated.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6194425" y="3333408"/>
            <a:ext cx="2220913" cy="1050925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612" name="Straight Arrow Connector 611"/>
          <p:cNvCxnSpPr/>
          <p:nvPr/>
        </p:nvCxnSpPr>
        <p:spPr>
          <a:xfrm flipV="1">
            <a:off x="6242050" y="3901733"/>
            <a:ext cx="112713" cy="14288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Arrow Connector 612"/>
          <p:cNvCxnSpPr/>
          <p:nvPr/>
        </p:nvCxnSpPr>
        <p:spPr>
          <a:xfrm flipV="1">
            <a:off x="6242050" y="3869983"/>
            <a:ext cx="112713" cy="317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Arrow Connector 613"/>
          <p:cNvCxnSpPr/>
          <p:nvPr/>
        </p:nvCxnSpPr>
        <p:spPr>
          <a:xfrm flipV="1">
            <a:off x="6242050" y="3884271"/>
            <a:ext cx="112713" cy="11112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Arrow Connector 614"/>
          <p:cNvCxnSpPr/>
          <p:nvPr/>
        </p:nvCxnSpPr>
        <p:spPr>
          <a:xfrm>
            <a:off x="6242050" y="3836646"/>
            <a:ext cx="112713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Arrow Connector 615"/>
          <p:cNvCxnSpPr/>
          <p:nvPr/>
        </p:nvCxnSpPr>
        <p:spPr>
          <a:xfrm>
            <a:off x="6242050" y="3858871"/>
            <a:ext cx="112713" cy="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Arrow Connector 616"/>
          <p:cNvCxnSpPr/>
          <p:nvPr/>
        </p:nvCxnSpPr>
        <p:spPr>
          <a:xfrm>
            <a:off x="6242050" y="3811246"/>
            <a:ext cx="112713" cy="20637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Arrow Connector 617"/>
          <p:cNvCxnSpPr/>
          <p:nvPr/>
        </p:nvCxnSpPr>
        <p:spPr>
          <a:xfrm flipV="1">
            <a:off x="6705600" y="4198596"/>
            <a:ext cx="112713" cy="14287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Arrow Connector 618"/>
          <p:cNvCxnSpPr/>
          <p:nvPr/>
        </p:nvCxnSpPr>
        <p:spPr>
          <a:xfrm flipV="1">
            <a:off x="6705600" y="4168433"/>
            <a:ext cx="112713" cy="1588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Arrow Connector 619"/>
          <p:cNvCxnSpPr/>
          <p:nvPr/>
        </p:nvCxnSpPr>
        <p:spPr>
          <a:xfrm flipV="1">
            <a:off x="6705600" y="4181133"/>
            <a:ext cx="112713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Arrow Connector 620"/>
          <p:cNvCxnSpPr/>
          <p:nvPr/>
        </p:nvCxnSpPr>
        <p:spPr>
          <a:xfrm>
            <a:off x="6705600" y="4133508"/>
            <a:ext cx="112713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Arrow Connector 621"/>
          <p:cNvCxnSpPr/>
          <p:nvPr/>
        </p:nvCxnSpPr>
        <p:spPr>
          <a:xfrm>
            <a:off x="6705600" y="4157321"/>
            <a:ext cx="112713" cy="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Arrow Connector 622"/>
          <p:cNvCxnSpPr/>
          <p:nvPr/>
        </p:nvCxnSpPr>
        <p:spPr>
          <a:xfrm>
            <a:off x="6705600" y="4108108"/>
            <a:ext cx="112713" cy="2222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Arrow Connector 623"/>
          <p:cNvCxnSpPr/>
          <p:nvPr/>
        </p:nvCxnSpPr>
        <p:spPr>
          <a:xfrm flipV="1">
            <a:off x="6707188" y="3603283"/>
            <a:ext cx="114300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Arrow Connector 624"/>
          <p:cNvCxnSpPr/>
          <p:nvPr/>
        </p:nvCxnSpPr>
        <p:spPr>
          <a:xfrm flipV="1">
            <a:off x="6707188" y="3571533"/>
            <a:ext cx="114300" cy="317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/>
          <p:cNvCxnSpPr/>
          <p:nvPr/>
        </p:nvCxnSpPr>
        <p:spPr>
          <a:xfrm flipV="1">
            <a:off x="6707188" y="3585821"/>
            <a:ext cx="114300" cy="11112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/>
          <p:cNvCxnSpPr/>
          <p:nvPr/>
        </p:nvCxnSpPr>
        <p:spPr>
          <a:xfrm>
            <a:off x="6707188" y="3538196"/>
            <a:ext cx="114300" cy="11112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Arrow Connector 627"/>
          <p:cNvCxnSpPr/>
          <p:nvPr/>
        </p:nvCxnSpPr>
        <p:spPr>
          <a:xfrm>
            <a:off x="6707188" y="3560421"/>
            <a:ext cx="114300" cy="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Arrow Connector 628"/>
          <p:cNvCxnSpPr/>
          <p:nvPr/>
        </p:nvCxnSpPr>
        <p:spPr>
          <a:xfrm>
            <a:off x="6707188" y="3512796"/>
            <a:ext cx="114300" cy="20637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Arrow Connector 629"/>
          <p:cNvCxnSpPr/>
          <p:nvPr/>
        </p:nvCxnSpPr>
        <p:spPr>
          <a:xfrm flipV="1">
            <a:off x="7364413" y="3600108"/>
            <a:ext cx="112712" cy="14288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/>
          <p:cNvCxnSpPr/>
          <p:nvPr/>
        </p:nvCxnSpPr>
        <p:spPr>
          <a:xfrm flipV="1">
            <a:off x="7364413" y="3568358"/>
            <a:ext cx="112712" cy="317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Arrow Connector 631"/>
          <p:cNvCxnSpPr/>
          <p:nvPr/>
        </p:nvCxnSpPr>
        <p:spPr>
          <a:xfrm flipV="1">
            <a:off x="7364413" y="3582646"/>
            <a:ext cx="112712" cy="11112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/>
          <p:cNvCxnSpPr/>
          <p:nvPr/>
        </p:nvCxnSpPr>
        <p:spPr>
          <a:xfrm>
            <a:off x="7364413" y="3535021"/>
            <a:ext cx="112712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Arrow Connector 633"/>
          <p:cNvCxnSpPr/>
          <p:nvPr/>
        </p:nvCxnSpPr>
        <p:spPr>
          <a:xfrm>
            <a:off x="7364413" y="3558833"/>
            <a:ext cx="112712" cy="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Arrow Connector 634"/>
          <p:cNvCxnSpPr/>
          <p:nvPr/>
        </p:nvCxnSpPr>
        <p:spPr>
          <a:xfrm>
            <a:off x="7364413" y="3509621"/>
            <a:ext cx="112712" cy="2222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Arrow Connector 635"/>
          <p:cNvCxnSpPr/>
          <p:nvPr/>
        </p:nvCxnSpPr>
        <p:spPr>
          <a:xfrm flipV="1">
            <a:off x="7343775" y="4193833"/>
            <a:ext cx="114300" cy="14288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Arrow Connector 636"/>
          <p:cNvCxnSpPr/>
          <p:nvPr/>
        </p:nvCxnSpPr>
        <p:spPr>
          <a:xfrm flipV="1">
            <a:off x="7343775" y="4162083"/>
            <a:ext cx="114300" cy="317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Arrow Connector 637"/>
          <p:cNvCxnSpPr/>
          <p:nvPr/>
        </p:nvCxnSpPr>
        <p:spPr>
          <a:xfrm flipV="1">
            <a:off x="7343775" y="4176371"/>
            <a:ext cx="114300" cy="11112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Arrow Connector 638"/>
          <p:cNvCxnSpPr/>
          <p:nvPr/>
        </p:nvCxnSpPr>
        <p:spPr>
          <a:xfrm>
            <a:off x="7343775" y="4128746"/>
            <a:ext cx="114300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Arrow Connector 639"/>
          <p:cNvCxnSpPr/>
          <p:nvPr/>
        </p:nvCxnSpPr>
        <p:spPr>
          <a:xfrm>
            <a:off x="7343775" y="4150971"/>
            <a:ext cx="114300" cy="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Arrow Connector 640"/>
          <p:cNvCxnSpPr/>
          <p:nvPr/>
        </p:nvCxnSpPr>
        <p:spPr>
          <a:xfrm>
            <a:off x="7343775" y="4103346"/>
            <a:ext cx="114300" cy="20637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Arrow Connector 641"/>
          <p:cNvCxnSpPr/>
          <p:nvPr/>
        </p:nvCxnSpPr>
        <p:spPr>
          <a:xfrm flipV="1">
            <a:off x="7840663" y="3900146"/>
            <a:ext cx="112712" cy="14287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/>
          <p:cNvCxnSpPr/>
          <p:nvPr/>
        </p:nvCxnSpPr>
        <p:spPr>
          <a:xfrm flipV="1">
            <a:off x="7840663" y="3869983"/>
            <a:ext cx="112712" cy="1588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Arrow Connector 643"/>
          <p:cNvCxnSpPr/>
          <p:nvPr/>
        </p:nvCxnSpPr>
        <p:spPr>
          <a:xfrm flipV="1">
            <a:off x="7840663" y="3882683"/>
            <a:ext cx="112712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Arrow Connector 644"/>
          <p:cNvCxnSpPr/>
          <p:nvPr/>
        </p:nvCxnSpPr>
        <p:spPr>
          <a:xfrm>
            <a:off x="7840663" y="3835058"/>
            <a:ext cx="112712" cy="1270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Arrow Connector 645"/>
          <p:cNvCxnSpPr/>
          <p:nvPr/>
        </p:nvCxnSpPr>
        <p:spPr>
          <a:xfrm>
            <a:off x="7840663" y="3858871"/>
            <a:ext cx="112712" cy="0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Arrow Connector 646"/>
          <p:cNvCxnSpPr/>
          <p:nvPr/>
        </p:nvCxnSpPr>
        <p:spPr>
          <a:xfrm>
            <a:off x="7840663" y="3809658"/>
            <a:ext cx="112712" cy="22225"/>
          </a:xfrm>
          <a:prstGeom prst="straightConnector1">
            <a:avLst/>
          </a:prstGeom>
          <a:ln w="6350"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8" name="Group 647"/>
          <p:cNvGrpSpPr/>
          <p:nvPr/>
        </p:nvGrpSpPr>
        <p:grpSpPr>
          <a:xfrm>
            <a:off x="7950125" y="3770509"/>
            <a:ext cx="409594" cy="178798"/>
            <a:chOff x="6240917" y="2722592"/>
            <a:chExt cx="409594" cy="178798"/>
          </a:xfrm>
          <a:solidFill>
            <a:schemeClr val="bg1">
              <a:lumMod val="75000"/>
            </a:schemeClr>
          </a:solidFill>
        </p:grpSpPr>
        <p:grpSp>
          <p:nvGrpSpPr>
            <p:cNvPr id="649" name="Group 648"/>
            <p:cNvGrpSpPr/>
            <p:nvPr/>
          </p:nvGrpSpPr>
          <p:grpSpPr>
            <a:xfrm>
              <a:off x="6327648" y="2722592"/>
              <a:ext cx="241008" cy="25987"/>
              <a:chOff x="4267200" y="1905000"/>
              <a:chExt cx="241008" cy="25987"/>
            </a:xfrm>
            <a:grpFill/>
          </p:grpSpPr>
          <p:sp>
            <p:nvSpPr>
              <p:cNvPr id="659" name="Oval 658"/>
              <p:cNvSpPr/>
              <p:nvPr/>
            </p:nvSpPr>
            <p:spPr>
              <a:xfrm>
                <a:off x="4267200" y="1918637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4308559" y="1910777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4343400" y="190762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4384759" y="190500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4419600" y="190762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4460959" y="191024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4495800" y="191810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0" name="Group 649"/>
            <p:cNvGrpSpPr/>
            <p:nvPr/>
          </p:nvGrpSpPr>
          <p:grpSpPr>
            <a:xfrm flipV="1">
              <a:off x="6312192" y="2869613"/>
              <a:ext cx="241008" cy="25987"/>
              <a:chOff x="4267200" y="1905000"/>
              <a:chExt cx="241008" cy="25987"/>
            </a:xfrm>
            <a:grpFill/>
          </p:grpSpPr>
          <p:sp>
            <p:nvSpPr>
              <p:cNvPr id="652" name="Oval 651"/>
              <p:cNvSpPr/>
              <p:nvPr/>
            </p:nvSpPr>
            <p:spPr>
              <a:xfrm>
                <a:off x="4267200" y="1918637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4308559" y="1910777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4343400" y="190762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4384759" y="190500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4419600" y="190762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4460959" y="191024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4495800" y="1918100"/>
                <a:ext cx="12408" cy="1235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1" name="Oval 665"/>
            <p:cNvSpPr>
              <a:spLocks noChangeArrowheads="1"/>
            </p:cNvSpPr>
            <p:nvPr/>
          </p:nvSpPr>
          <p:spPr bwMode="auto">
            <a:xfrm>
              <a:off x="6240917" y="2727168"/>
              <a:ext cx="409594" cy="174222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66" name="Group 161"/>
          <p:cNvGrpSpPr>
            <a:grpSpLocks/>
          </p:cNvGrpSpPr>
          <p:nvPr/>
        </p:nvGrpSpPr>
        <p:grpSpPr bwMode="auto">
          <a:xfrm>
            <a:off x="7458075" y="4071596"/>
            <a:ext cx="409575" cy="179387"/>
            <a:chOff x="5731688" y="3040140"/>
            <a:chExt cx="409594" cy="180637"/>
          </a:xfrm>
        </p:grpSpPr>
        <p:grpSp>
          <p:nvGrpSpPr>
            <p:cNvPr id="667" name="Group 162"/>
            <p:cNvGrpSpPr>
              <a:grpSpLocks/>
            </p:cNvGrpSpPr>
            <p:nvPr/>
          </p:nvGrpSpPr>
          <p:grpSpPr bwMode="auto">
            <a:xfrm>
              <a:off x="5817400" y="3040140"/>
              <a:ext cx="241008" cy="25987"/>
              <a:chOff x="4267200" y="1905000"/>
              <a:chExt cx="241008" cy="25987"/>
            </a:xfrm>
          </p:grpSpPr>
          <p:sp>
            <p:nvSpPr>
              <p:cNvPr id="677" name="Oval 676"/>
              <p:cNvSpPr/>
              <p:nvPr/>
            </p:nvSpPr>
            <p:spPr>
              <a:xfrm>
                <a:off x="4267217" y="1917789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4308494" y="1911394"/>
                <a:ext cx="12701" cy="11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4343420" y="1908197"/>
                <a:ext cx="12701" cy="11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4384697" y="1905000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4419624" y="1908197"/>
                <a:ext cx="12701" cy="11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4460901" y="1909795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4495827" y="1917789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68" name="Group 163"/>
            <p:cNvGrpSpPr>
              <a:grpSpLocks/>
            </p:cNvGrpSpPr>
            <p:nvPr/>
          </p:nvGrpSpPr>
          <p:grpSpPr bwMode="auto">
            <a:xfrm flipV="1">
              <a:off x="5805225" y="3194790"/>
              <a:ext cx="241008" cy="25987"/>
              <a:chOff x="4267200" y="1905000"/>
              <a:chExt cx="241008" cy="25987"/>
            </a:xfrm>
          </p:grpSpPr>
          <p:sp>
            <p:nvSpPr>
              <p:cNvPr id="670" name="Oval 669"/>
              <p:cNvSpPr/>
              <p:nvPr/>
            </p:nvSpPr>
            <p:spPr>
              <a:xfrm>
                <a:off x="4266691" y="1917789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4307968" y="1911394"/>
                <a:ext cx="12701" cy="11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4342894" y="1908197"/>
                <a:ext cx="12701" cy="11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4384171" y="1905000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4419098" y="1908197"/>
                <a:ext cx="12701" cy="11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4460375" y="1909795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4495301" y="1917789"/>
                <a:ext cx="12701" cy="1278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9" name="Oval 669"/>
            <p:cNvSpPr>
              <a:spLocks noChangeArrowheads="1"/>
            </p:cNvSpPr>
            <p:nvPr/>
          </p:nvSpPr>
          <p:spPr bwMode="auto">
            <a:xfrm>
              <a:off x="5731688" y="3044935"/>
              <a:ext cx="409594" cy="17424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84" name="Group 179"/>
          <p:cNvGrpSpPr>
            <a:grpSpLocks/>
          </p:cNvGrpSpPr>
          <p:nvPr/>
        </p:nvGrpSpPr>
        <p:grpSpPr bwMode="auto">
          <a:xfrm>
            <a:off x="6813550" y="4071596"/>
            <a:ext cx="415925" cy="177800"/>
            <a:chOff x="5120974" y="3040353"/>
            <a:chExt cx="415800" cy="178508"/>
          </a:xfrm>
        </p:grpSpPr>
        <p:grpSp>
          <p:nvGrpSpPr>
            <p:cNvPr id="685" name="Group 180"/>
            <p:cNvGrpSpPr>
              <a:grpSpLocks/>
            </p:cNvGrpSpPr>
            <p:nvPr/>
          </p:nvGrpSpPr>
          <p:grpSpPr bwMode="auto">
            <a:xfrm>
              <a:off x="5202560" y="3040353"/>
              <a:ext cx="241008" cy="25987"/>
              <a:chOff x="4267200" y="1905000"/>
              <a:chExt cx="241008" cy="25987"/>
            </a:xfrm>
          </p:grpSpPr>
          <p:sp>
            <p:nvSpPr>
              <p:cNvPr id="695" name="Oval 694"/>
              <p:cNvSpPr/>
              <p:nvPr/>
            </p:nvSpPr>
            <p:spPr>
              <a:xfrm>
                <a:off x="4266552" y="1917751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4307815" y="1911375"/>
                <a:ext cx="12696" cy="111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4342729" y="1908188"/>
                <a:ext cx="12696" cy="111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4383992" y="1905000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4418907" y="1908188"/>
                <a:ext cx="12696" cy="111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4460169" y="1909781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4495084" y="1917751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86" name="Group 181"/>
            <p:cNvGrpSpPr>
              <a:grpSpLocks/>
            </p:cNvGrpSpPr>
            <p:nvPr/>
          </p:nvGrpSpPr>
          <p:grpSpPr bwMode="auto">
            <a:xfrm flipV="1">
              <a:off x="5222952" y="3191985"/>
              <a:ext cx="241008" cy="25987"/>
              <a:chOff x="4267200" y="1905000"/>
              <a:chExt cx="241008" cy="25987"/>
            </a:xfrm>
          </p:grpSpPr>
          <p:sp>
            <p:nvSpPr>
              <p:cNvPr id="688" name="Oval 687"/>
              <p:cNvSpPr/>
              <p:nvPr/>
            </p:nvSpPr>
            <p:spPr>
              <a:xfrm>
                <a:off x="4266791" y="1918456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4308054" y="1912081"/>
                <a:ext cx="12696" cy="111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4342968" y="1908893"/>
                <a:ext cx="12696" cy="111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4384231" y="1905706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4419146" y="1908893"/>
                <a:ext cx="12696" cy="111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4460408" y="1910487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4495323" y="1918456"/>
                <a:ext cx="12696" cy="1275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7" name="Oval 670"/>
            <p:cNvSpPr>
              <a:spLocks noChangeArrowheads="1"/>
            </p:cNvSpPr>
            <p:nvPr/>
          </p:nvSpPr>
          <p:spPr bwMode="auto">
            <a:xfrm>
              <a:off x="5120974" y="3045134"/>
              <a:ext cx="415800" cy="17372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2" name="Group 197"/>
          <p:cNvGrpSpPr>
            <a:grpSpLocks/>
          </p:cNvGrpSpPr>
          <p:nvPr/>
        </p:nvGrpSpPr>
        <p:grpSpPr bwMode="auto">
          <a:xfrm>
            <a:off x="6350000" y="3769971"/>
            <a:ext cx="403225" cy="179387"/>
            <a:chOff x="4640039" y="2722823"/>
            <a:chExt cx="403389" cy="178567"/>
          </a:xfrm>
        </p:grpSpPr>
        <p:grpSp>
          <p:nvGrpSpPr>
            <p:cNvPr id="703" name="Group 198"/>
            <p:cNvGrpSpPr>
              <a:grpSpLocks/>
            </p:cNvGrpSpPr>
            <p:nvPr/>
          </p:nvGrpSpPr>
          <p:grpSpPr bwMode="auto">
            <a:xfrm>
              <a:off x="4724400" y="2722823"/>
              <a:ext cx="241008" cy="25987"/>
              <a:chOff x="4267200" y="1905000"/>
              <a:chExt cx="241008" cy="25987"/>
            </a:xfrm>
          </p:grpSpPr>
          <p:sp>
            <p:nvSpPr>
              <p:cNvPr id="713" name="Oval 712"/>
              <p:cNvSpPr/>
              <p:nvPr/>
            </p:nvSpPr>
            <p:spPr>
              <a:xfrm>
                <a:off x="4267011" y="1917642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4308303" y="1911321"/>
                <a:ext cx="12705" cy="1106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4343242" y="1908161"/>
                <a:ext cx="12705" cy="1106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4384534" y="1905000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4419473" y="1908161"/>
                <a:ext cx="12705" cy="1106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4460765" y="1909740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4495704" y="1917642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4" name="Group 199"/>
            <p:cNvGrpSpPr>
              <a:grpSpLocks/>
            </p:cNvGrpSpPr>
            <p:nvPr/>
          </p:nvGrpSpPr>
          <p:grpSpPr bwMode="auto">
            <a:xfrm flipV="1">
              <a:off x="4724400" y="2874076"/>
              <a:ext cx="241008" cy="25987"/>
              <a:chOff x="4267200" y="1905000"/>
              <a:chExt cx="241008" cy="25987"/>
            </a:xfrm>
          </p:grpSpPr>
          <p:sp>
            <p:nvSpPr>
              <p:cNvPr id="706" name="Oval 705"/>
              <p:cNvSpPr/>
              <p:nvPr/>
            </p:nvSpPr>
            <p:spPr>
              <a:xfrm>
                <a:off x="4267011" y="1917895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4308303" y="1911574"/>
                <a:ext cx="12705" cy="110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4343242" y="1908413"/>
                <a:ext cx="12705" cy="110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4384534" y="1905253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4419473" y="1908413"/>
                <a:ext cx="12705" cy="110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4460765" y="1909994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4495704" y="1917895"/>
                <a:ext cx="12705" cy="1264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5" name="Oval 671"/>
            <p:cNvSpPr>
              <a:spLocks noChangeArrowheads="1"/>
            </p:cNvSpPr>
            <p:nvPr/>
          </p:nvSpPr>
          <p:spPr bwMode="auto">
            <a:xfrm>
              <a:off x="4640039" y="2727563"/>
              <a:ext cx="403389" cy="17382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0" name="Group 215"/>
          <p:cNvGrpSpPr>
            <a:grpSpLocks/>
          </p:cNvGrpSpPr>
          <p:nvPr/>
        </p:nvGrpSpPr>
        <p:grpSpPr bwMode="auto">
          <a:xfrm>
            <a:off x="7475538" y="3469933"/>
            <a:ext cx="403225" cy="177800"/>
            <a:chOff x="5724129" y="2438770"/>
            <a:chExt cx="403383" cy="178248"/>
          </a:xfrm>
        </p:grpSpPr>
        <p:grpSp>
          <p:nvGrpSpPr>
            <p:cNvPr id="721" name="Group 216"/>
            <p:cNvGrpSpPr>
              <a:grpSpLocks/>
            </p:cNvGrpSpPr>
            <p:nvPr/>
          </p:nvGrpSpPr>
          <p:grpSpPr bwMode="auto">
            <a:xfrm>
              <a:off x="5806920" y="2438770"/>
              <a:ext cx="241008" cy="25987"/>
              <a:chOff x="4267200" y="1905000"/>
              <a:chExt cx="241008" cy="25987"/>
            </a:xfrm>
          </p:grpSpPr>
          <p:sp>
            <p:nvSpPr>
              <p:cNvPr id="731" name="Oval 730"/>
              <p:cNvSpPr/>
              <p:nvPr/>
            </p:nvSpPr>
            <p:spPr>
              <a:xfrm>
                <a:off x="4266991" y="1917732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4308282" y="1911366"/>
                <a:ext cx="12705" cy="111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4343221" y="1908183"/>
                <a:ext cx="12705" cy="111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4384512" y="1905000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4419450" y="1908183"/>
                <a:ext cx="12705" cy="111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4460741" y="1909775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4495680" y="1917732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2" name="Group 217"/>
            <p:cNvGrpSpPr>
              <a:grpSpLocks/>
            </p:cNvGrpSpPr>
            <p:nvPr/>
          </p:nvGrpSpPr>
          <p:grpSpPr bwMode="auto">
            <a:xfrm flipV="1">
              <a:off x="5795622" y="2585190"/>
              <a:ext cx="241008" cy="25987"/>
              <a:chOff x="4267200" y="1905000"/>
              <a:chExt cx="241008" cy="25987"/>
            </a:xfrm>
          </p:grpSpPr>
          <p:sp>
            <p:nvSpPr>
              <p:cNvPr id="724" name="Oval 723"/>
              <p:cNvSpPr/>
              <p:nvPr/>
            </p:nvSpPr>
            <p:spPr>
              <a:xfrm>
                <a:off x="4267172" y="1918257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4308463" y="1911891"/>
                <a:ext cx="12705" cy="11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4343402" y="1908708"/>
                <a:ext cx="12705" cy="11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4384693" y="1905525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4419631" y="1908708"/>
                <a:ext cx="12705" cy="11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4460923" y="1910299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4495861" y="1918257"/>
                <a:ext cx="12705" cy="127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3" name="Oval 666"/>
            <p:cNvSpPr>
              <a:spLocks noChangeArrowheads="1"/>
            </p:cNvSpPr>
            <p:nvPr/>
          </p:nvSpPr>
          <p:spPr bwMode="auto">
            <a:xfrm>
              <a:off x="5724129" y="2443545"/>
              <a:ext cx="403383" cy="1734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38" name="Group 233"/>
          <p:cNvGrpSpPr>
            <a:grpSpLocks/>
          </p:cNvGrpSpPr>
          <p:nvPr/>
        </p:nvGrpSpPr>
        <p:grpSpPr bwMode="auto">
          <a:xfrm>
            <a:off x="6815138" y="3471521"/>
            <a:ext cx="409575" cy="176212"/>
            <a:chOff x="5131609" y="2440382"/>
            <a:chExt cx="409594" cy="176636"/>
          </a:xfrm>
        </p:grpSpPr>
        <p:grpSp>
          <p:nvGrpSpPr>
            <p:cNvPr id="739" name="Group 234"/>
            <p:cNvGrpSpPr>
              <a:grpSpLocks/>
            </p:cNvGrpSpPr>
            <p:nvPr/>
          </p:nvGrpSpPr>
          <p:grpSpPr bwMode="auto">
            <a:xfrm>
              <a:off x="5222866" y="2440382"/>
              <a:ext cx="241008" cy="25987"/>
              <a:chOff x="4267200" y="1905000"/>
              <a:chExt cx="241008" cy="25987"/>
            </a:xfrm>
          </p:grpSpPr>
          <p:sp>
            <p:nvSpPr>
              <p:cNvPr id="749" name="Oval 748"/>
              <p:cNvSpPr/>
              <p:nvPr/>
            </p:nvSpPr>
            <p:spPr>
              <a:xfrm>
                <a:off x="4266434" y="1917730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4307711" y="1911365"/>
                <a:ext cx="12701" cy="11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4342637" y="1908183"/>
                <a:ext cx="12701" cy="11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4383914" y="1905000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4418841" y="1908183"/>
                <a:ext cx="12701" cy="11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4460118" y="1909773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4495044" y="1917730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0" name="Group 235"/>
            <p:cNvGrpSpPr>
              <a:grpSpLocks/>
            </p:cNvGrpSpPr>
            <p:nvPr/>
          </p:nvGrpSpPr>
          <p:grpSpPr bwMode="auto">
            <a:xfrm flipV="1">
              <a:off x="5222952" y="2587995"/>
              <a:ext cx="241008" cy="25987"/>
              <a:chOff x="4267200" y="1905000"/>
              <a:chExt cx="241008" cy="25987"/>
            </a:xfrm>
          </p:grpSpPr>
          <p:sp>
            <p:nvSpPr>
              <p:cNvPr id="742" name="Oval 741"/>
              <p:cNvSpPr/>
              <p:nvPr/>
            </p:nvSpPr>
            <p:spPr>
              <a:xfrm>
                <a:off x="4267936" y="1917878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4309213" y="1911513"/>
                <a:ext cx="12701" cy="11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4344140" y="1908330"/>
                <a:ext cx="12701" cy="11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4385416" y="1905147"/>
                <a:ext cx="11113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4418755" y="1908330"/>
                <a:ext cx="12701" cy="11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4460032" y="1909921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4494958" y="1917878"/>
                <a:ext cx="12701" cy="127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1" name="Oval 667"/>
            <p:cNvSpPr>
              <a:spLocks noChangeArrowheads="1"/>
            </p:cNvSpPr>
            <p:nvPr/>
          </p:nvSpPr>
          <p:spPr bwMode="auto">
            <a:xfrm>
              <a:off x="5131609" y="2443565"/>
              <a:ext cx="409594" cy="17345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1034" name="Straight Arrow Connector 1033"/>
          <p:cNvCxnSpPr>
            <a:stCxn id="1737" idx="4"/>
            <a:endCxn id="1140" idx="4"/>
          </p:cNvCxnSpPr>
          <p:nvPr/>
        </p:nvCxnSpPr>
        <p:spPr>
          <a:xfrm flipV="1">
            <a:off x="4594506" y="4373221"/>
            <a:ext cx="349763" cy="112966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>
            <a:stCxn id="1737" idx="5"/>
            <a:endCxn id="1128" idx="4"/>
          </p:cNvCxnSpPr>
          <p:nvPr/>
        </p:nvCxnSpPr>
        <p:spPr>
          <a:xfrm flipV="1">
            <a:off x="4598236" y="3833471"/>
            <a:ext cx="346033" cy="166770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/>
          <p:cNvCxnSpPr>
            <a:stCxn id="1737" idx="5"/>
            <a:endCxn id="1152" idx="4"/>
          </p:cNvCxnSpPr>
          <p:nvPr/>
        </p:nvCxnSpPr>
        <p:spPr>
          <a:xfrm flipV="1">
            <a:off x="4598236" y="4103346"/>
            <a:ext cx="668296" cy="139782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>
            <a:stCxn id="1737" idx="4"/>
            <a:endCxn id="1151" idx="4"/>
          </p:cNvCxnSpPr>
          <p:nvPr/>
        </p:nvCxnSpPr>
        <p:spPr>
          <a:xfrm flipV="1">
            <a:off x="4594506" y="4165258"/>
            <a:ext cx="772832" cy="133762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>
            <a:stCxn id="1737" idx="6"/>
            <a:endCxn id="1141" idx="4"/>
          </p:cNvCxnSpPr>
          <p:nvPr/>
        </p:nvCxnSpPr>
        <p:spPr>
          <a:xfrm flipV="1">
            <a:off x="4599781" y="4373221"/>
            <a:ext cx="167482" cy="112381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/>
          <p:cNvCxnSpPr>
            <a:stCxn id="1737" idx="5"/>
            <a:endCxn id="1141" idx="4"/>
          </p:cNvCxnSpPr>
          <p:nvPr/>
        </p:nvCxnSpPr>
        <p:spPr>
          <a:xfrm flipV="1">
            <a:off x="4598236" y="4373221"/>
            <a:ext cx="169027" cy="112795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>
            <a:stCxn id="1737" idx="5"/>
            <a:endCxn id="1144" idx="4"/>
          </p:cNvCxnSpPr>
          <p:nvPr/>
        </p:nvCxnSpPr>
        <p:spPr>
          <a:xfrm flipV="1">
            <a:off x="4598236" y="4435133"/>
            <a:ext cx="72983" cy="106603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/>
          <p:cNvCxnSpPr>
            <a:stCxn id="1737" idx="4"/>
            <a:endCxn id="1143" idx="4"/>
          </p:cNvCxnSpPr>
          <p:nvPr/>
        </p:nvCxnSpPr>
        <p:spPr>
          <a:xfrm flipV="1">
            <a:off x="4594506" y="4493871"/>
            <a:ext cx="171963" cy="100901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>
            <a:stCxn id="1737" idx="0"/>
            <a:endCxn id="1142" idx="4"/>
          </p:cNvCxnSpPr>
          <p:nvPr/>
        </p:nvCxnSpPr>
        <p:spPr>
          <a:xfrm flipV="1">
            <a:off x="4594506" y="4493871"/>
            <a:ext cx="350557" cy="99731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/>
          <p:cNvCxnSpPr>
            <a:stCxn id="1737" idx="3"/>
            <a:endCxn id="1131" idx="4"/>
          </p:cNvCxnSpPr>
          <p:nvPr/>
        </p:nvCxnSpPr>
        <p:spPr>
          <a:xfrm flipV="1">
            <a:off x="4590776" y="3955708"/>
            <a:ext cx="175693" cy="154546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/>
          <p:cNvCxnSpPr>
            <a:stCxn id="1737" idx="0"/>
            <a:endCxn id="1156" idx="4"/>
          </p:cNvCxnSpPr>
          <p:nvPr/>
        </p:nvCxnSpPr>
        <p:spPr>
          <a:xfrm flipV="1">
            <a:off x="4594506" y="4165258"/>
            <a:ext cx="398182" cy="132593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/>
          <p:cNvCxnSpPr>
            <a:stCxn id="1737" idx="7"/>
            <a:endCxn id="1155" idx="4"/>
          </p:cNvCxnSpPr>
          <p:nvPr/>
        </p:nvCxnSpPr>
        <p:spPr>
          <a:xfrm flipV="1">
            <a:off x="4598236" y="4225583"/>
            <a:ext cx="490496" cy="126731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>
            <a:stCxn id="1737" idx="5"/>
            <a:endCxn id="1130" idx="4"/>
          </p:cNvCxnSpPr>
          <p:nvPr/>
        </p:nvCxnSpPr>
        <p:spPr>
          <a:xfrm flipV="1">
            <a:off x="4598236" y="3955708"/>
            <a:ext cx="346827" cy="154546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/>
          <p:cNvCxnSpPr>
            <a:stCxn id="1737" idx="2"/>
            <a:endCxn id="1153" idx="4"/>
          </p:cNvCxnSpPr>
          <p:nvPr/>
        </p:nvCxnSpPr>
        <p:spPr>
          <a:xfrm flipV="1">
            <a:off x="4589231" y="4103346"/>
            <a:ext cx="498707" cy="139369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>
            <a:stCxn id="1737" idx="6"/>
            <a:endCxn id="1129" idx="4"/>
          </p:cNvCxnSpPr>
          <p:nvPr/>
        </p:nvCxnSpPr>
        <p:spPr>
          <a:xfrm flipV="1">
            <a:off x="4599781" y="3833471"/>
            <a:ext cx="167482" cy="166356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/>
          <p:cNvCxnSpPr>
            <a:stCxn id="1737" idx="6"/>
            <a:endCxn id="1127" idx="4"/>
          </p:cNvCxnSpPr>
          <p:nvPr/>
        </p:nvCxnSpPr>
        <p:spPr>
          <a:xfrm flipV="1">
            <a:off x="4599781" y="3895383"/>
            <a:ext cx="445294" cy="16016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1737" idx="6"/>
            <a:endCxn id="1158" idx="4"/>
          </p:cNvCxnSpPr>
          <p:nvPr/>
        </p:nvCxnSpPr>
        <p:spPr>
          <a:xfrm flipH="1" flipV="1">
            <a:off x="4556919" y="4103346"/>
            <a:ext cx="42862" cy="139369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/>
          <p:cNvCxnSpPr>
            <a:stCxn id="1737" idx="6"/>
            <a:endCxn id="1132" idx="4"/>
          </p:cNvCxnSpPr>
          <p:nvPr/>
        </p:nvCxnSpPr>
        <p:spPr>
          <a:xfrm flipV="1">
            <a:off x="4599781" y="3895383"/>
            <a:ext cx="71438" cy="16016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Arrow Connector 1051"/>
          <p:cNvCxnSpPr>
            <a:stCxn id="1737" idx="6"/>
            <a:endCxn id="1157" idx="4"/>
          </p:cNvCxnSpPr>
          <p:nvPr/>
        </p:nvCxnSpPr>
        <p:spPr>
          <a:xfrm flipV="1">
            <a:off x="4599781" y="4165258"/>
            <a:ext cx="57944" cy="133177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>
            <a:stCxn id="1737" idx="7"/>
            <a:endCxn id="1154" idx="4"/>
          </p:cNvCxnSpPr>
          <p:nvPr/>
        </p:nvCxnSpPr>
        <p:spPr>
          <a:xfrm flipV="1">
            <a:off x="4598236" y="4225583"/>
            <a:ext cx="667502" cy="126731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Arrow Connector 1053"/>
          <p:cNvCxnSpPr>
            <a:stCxn id="1737" idx="7"/>
            <a:endCxn id="1160" idx="4"/>
          </p:cNvCxnSpPr>
          <p:nvPr/>
        </p:nvCxnSpPr>
        <p:spPr>
          <a:xfrm flipH="1" flipV="1">
            <a:off x="4557713" y="4225583"/>
            <a:ext cx="40523" cy="126731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Arrow Connector 1054"/>
          <p:cNvCxnSpPr>
            <a:stCxn id="1737" idx="4"/>
            <a:endCxn id="1159" idx="4"/>
          </p:cNvCxnSpPr>
          <p:nvPr/>
        </p:nvCxnSpPr>
        <p:spPr>
          <a:xfrm flipH="1" flipV="1">
            <a:off x="4379913" y="4103346"/>
            <a:ext cx="214593" cy="139953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>
            <a:stCxn id="1737" idx="5"/>
            <a:endCxn id="1162" idx="4"/>
          </p:cNvCxnSpPr>
          <p:nvPr/>
        </p:nvCxnSpPr>
        <p:spPr>
          <a:xfrm flipH="1" flipV="1">
            <a:off x="4283869" y="4165258"/>
            <a:ext cx="314367" cy="133591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Arrow Connector 1056"/>
          <p:cNvCxnSpPr>
            <a:stCxn id="1737" idx="4"/>
            <a:endCxn id="1161" idx="4"/>
          </p:cNvCxnSpPr>
          <p:nvPr/>
        </p:nvCxnSpPr>
        <p:spPr>
          <a:xfrm flipH="1" flipV="1">
            <a:off x="4379119" y="4225583"/>
            <a:ext cx="215387" cy="127730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Arrow Connector 1057"/>
          <p:cNvCxnSpPr>
            <a:stCxn id="1737" idx="6"/>
            <a:endCxn id="1133" idx="4"/>
          </p:cNvCxnSpPr>
          <p:nvPr/>
        </p:nvCxnSpPr>
        <p:spPr>
          <a:xfrm flipH="1" flipV="1">
            <a:off x="4306888" y="3893796"/>
            <a:ext cx="292893" cy="160324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Arrow Connector 1058"/>
          <p:cNvCxnSpPr>
            <a:stCxn id="1737" idx="5"/>
            <a:endCxn id="1134" idx="4"/>
          </p:cNvCxnSpPr>
          <p:nvPr/>
        </p:nvCxnSpPr>
        <p:spPr>
          <a:xfrm flipH="1" flipV="1">
            <a:off x="4206876" y="3831883"/>
            <a:ext cx="391360" cy="16692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/>
          <p:cNvCxnSpPr>
            <a:stCxn id="1737" idx="5"/>
            <a:endCxn id="1135" idx="4"/>
          </p:cNvCxnSpPr>
          <p:nvPr/>
        </p:nvCxnSpPr>
        <p:spPr>
          <a:xfrm flipH="1" flipV="1">
            <a:off x="4029075" y="3831883"/>
            <a:ext cx="569161" cy="16692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Arrow Connector 1060"/>
          <p:cNvCxnSpPr>
            <a:stCxn id="1737" idx="4"/>
            <a:endCxn id="1138" idx="4"/>
          </p:cNvCxnSpPr>
          <p:nvPr/>
        </p:nvCxnSpPr>
        <p:spPr>
          <a:xfrm flipH="1" flipV="1">
            <a:off x="3933032" y="3893796"/>
            <a:ext cx="661474" cy="16090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Arrow Connector 1061"/>
          <p:cNvCxnSpPr>
            <a:stCxn id="1737" idx="5"/>
            <a:endCxn id="1137" idx="4"/>
          </p:cNvCxnSpPr>
          <p:nvPr/>
        </p:nvCxnSpPr>
        <p:spPr>
          <a:xfrm flipH="1" flipV="1">
            <a:off x="4028282" y="3954121"/>
            <a:ext cx="569954" cy="154705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/>
          <p:cNvCxnSpPr>
            <a:stCxn id="1737" idx="4"/>
            <a:endCxn id="1136" idx="4"/>
          </p:cNvCxnSpPr>
          <p:nvPr/>
        </p:nvCxnSpPr>
        <p:spPr>
          <a:xfrm flipH="1" flipV="1">
            <a:off x="4206875" y="3954121"/>
            <a:ext cx="387631" cy="154876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1063"/>
          <p:cNvCxnSpPr>
            <a:stCxn id="1737" idx="5"/>
            <a:endCxn id="1164" idx="4"/>
          </p:cNvCxnSpPr>
          <p:nvPr/>
        </p:nvCxnSpPr>
        <p:spPr>
          <a:xfrm flipH="1" flipV="1">
            <a:off x="3883026" y="4103346"/>
            <a:ext cx="715210" cy="139782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/>
          <p:cNvCxnSpPr>
            <a:stCxn id="1737" idx="1"/>
            <a:endCxn id="1163" idx="4"/>
          </p:cNvCxnSpPr>
          <p:nvPr/>
        </p:nvCxnSpPr>
        <p:spPr>
          <a:xfrm flipH="1" flipV="1">
            <a:off x="3983038" y="4165258"/>
            <a:ext cx="607738" cy="132764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Arrow Connector 1065"/>
          <p:cNvCxnSpPr>
            <a:stCxn id="1737" idx="6"/>
            <a:endCxn id="1168" idx="4"/>
          </p:cNvCxnSpPr>
          <p:nvPr/>
        </p:nvCxnSpPr>
        <p:spPr>
          <a:xfrm flipH="1" flipV="1">
            <a:off x="3609182" y="4165258"/>
            <a:ext cx="990599" cy="133177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Arrow Connector 1066"/>
          <p:cNvCxnSpPr>
            <a:stCxn id="1737" idx="6"/>
            <a:endCxn id="1166" idx="4"/>
          </p:cNvCxnSpPr>
          <p:nvPr/>
        </p:nvCxnSpPr>
        <p:spPr>
          <a:xfrm flipH="1" flipV="1">
            <a:off x="3883025" y="4225583"/>
            <a:ext cx="716756" cy="12714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Arrow Connector 1067"/>
          <p:cNvCxnSpPr>
            <a:stCxn id="1737" idx="7"/>
            <a:endCxn id="1165" idx="4"/>
          </p:cNvCxnSpPr>
          <p:nvPr/>
        </p:nvCxnSpPr>
        <p:spPr>
          <a:xfrm flipH="1" flipV="1">
            <a:off x="3705225" y="4103346"/>
            <a:ext cx="893011" cy="138955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Arrow Connector 1068"/>
          <p:cNvCxnSpPr>
            <a:stCxn id="1737" idx="6"/>
            <a:endCxn id="1167" idx="4"/>
          </p:cNvCxnSpPr>
          <p:nvPr/>
        </p:nvCxnSpPr>
        <p:spPr>
          <a:xfrm flipH="1" flipV="1">
            <a:off x="3704432" y="4225583"/>
            <a:ext cx="895349" cy="12714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Arrow Connector 1069"/>
          <p:cNvCxnSpPr>
            <a:stCxn id="1737" idx="0"/>
            <a:endCxn id="1146" idx="4"/>
          </p:cNvCxnSpPr>
          <p:nvPr/>
        </p:nvCxnSpPr>
        <p:spPr>
          <a:xfrm flipH="1" flipV="1">
            <a:off x="4206876" y="4373221"/>
            <a:ext cx="387630" cy="111796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Arrow Connector 1070"/>
          <p:cNvCxnSpPr>
            <a:stCxn id="1737" idx="4"/>
            <a:endCxn id="1147" idx="4"/>
          </p:cNvCxnSpPr>
          <p:nvPr/>
        </p:nvCxnSpPr>
        <p:spPr>
          <a:xfrm flipH="1" flipV="1">
            <a:off x="4029075" y="4373221"/>
            <a:ext cx="565431" cy="112966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Arrow Connector 1071"/>
          <p:cNvCxnSpPr>
            <a:stCxn id="1737" idx="7"/>
            <a:endCxn id="1150" idx="4"/>
          </p:cNvCxnSpPr>
          <p:nvPr/>
        </p:nvCxnSpPr>
        <p:spPr>
          <a:xfrm flipH="1" flipV="1">
            <a:off x="3933032" y="4435133"/>
            <a:ext cx="665204" cy="105776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Arrow Connector 1072"/>
          <p:cNvCxnSpPr>
            <a:stCxn id="1737" idx="1"/>
            <a:endCxn id="1149" idx="4"/>
          </p:cNvCxnSpPr>
          <p:nvPr/>
        </p:nvCxnSpPr>
        <p:spPr>
          <a:xfrm flipH="1" flipV="1">
            <a:off x="4028282" y="4493871"/>
            <a:ext cx="562494" cy="99903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Arrow Connector 1073"/>
          <p:cNvCxnSpPr>
            <a:stCxn id="1737" idx="7"/>
            <a:endCxn id="1148" idx="4"/>
          </p:cNvCxnSpPr>
          <p:nvPr/>
        </p:nvCxnSpPr>
        <p:spPr>
          <a:xfrm flipH="1" flipV="1">
            <a:off x="4206875" y="4493871"/>
            <a:ext cx="391361" cy="99903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Straight Arrow Connector 1074"/>
          <p:cNvCxnSpPr>
            <a:stCxn id="1737" idx="1"/>
            <a:endCxn id="1145" idx="4"/>
          </p:cNvCxnSpPr>
          <p:nvPr/>
        </p:nvCxnSpPr>
        <p:spPr>
          <a:xfrm flipH="1" flipV="1">
            <a:off x="4306888" y="4435133"/>
            <a:ext cx="283888" cy="105776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Arrow Connector 1075"/>
          <p:cNvCxnSpPr>
            <a:stCxn id="2" idx="5"/>
            <a:endCxn id="1139" idx="4"/>
          </p:cNvCxnSpPr>
          <p:nvPr/>
        </p:nvCxnSpPr>
        <p:spPr>
          <a:xfrm flipV="1">
            <a:off x="4289068" y="4435133"/>
            <a:ext cx="756007" cy="97649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Straight Arrow Connector 1076"/>
          <p:cNvCxnSpPr>
            <a:stCxn id="2" idx="5"/>
            <a:endCxn id="1128" idx="4"/>
          </p:cNvCxnSpPr>
          <p:nvPr/>
        </p:nvCxnSpPr>
        <p:spPr>
          <a:xfrm flipV="1">
            <a:off x="4289068" y="3833471"/>
            <a:ext cx="655201" cy="157815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Arrow Connector 1077"/>
          <p:cNvCxnSpPr>
            <a:stCxn id="2" idx="4"/>
            <a:endCxn id="1151" idx="4"/>
          </p:cNvCxnSpPr>
          <p:nvPr/>
        </p:nvCxnSpPr>
        <p:spPr>
          <a:xfrm flipV="1">
            <a:off x="4285338" y="4165258"/>
            <a:ext cx="1082000" cy="124808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Straight Arrow Connector 1078"/>
          <p:cNvCxnSpPr>
            <a:stCxn id="2" idx="4"/>
            <a:endCxn id="1154" idx="4"/>
          </p:cNvCxnSpPr>
          <p:nvPr/>
        </p:nvCxnSpPr>
        <p:spPr>
          <a:xfrm flipV="1">
            <a:off x="4285338" y="4225583"/>
            <a:ext cx="980400" cy="118775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Arrow Connector 1079"/>
          <p:cNvCxnSpPr>
            <a:stCxn id="2" idx="7"/>
            <a:endCxn id="1140" idx="4"/>
          </p:cNvCxnSpPr>
          <p:nvPr/>
        </p:nvCxnSpPr>
        <p:spPr>
          <a:xfrm flipV="1">
            <a:off x="4289068" y="4373221"/>
            <a:ext cx="655201" cy="103013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Straight Arrow Connector 1080"/>
          <p:cNvCxnSpPr>
            <a:stCxn id="2" idx="7"/>
            <a:endCxn id="1141" idx="4"/>
          </p:cNvCxnSpPr>
          <p:nvPr/>
        </p:nvCxnSpPr>
        <p:spPr>
          <a:xfrm flipV="1">
            <a:off x="4289068" y="4373221"/>
            <a:ext cx="478195" cy="103013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Straight Arrow Connector 1081"/>
          <p:cNvCxnSpPr>
            <a:stCxn id="2" idx="7"/>
            <a:endCxn id="1144" idx="4"/>
          </p:cNvCxnSpPr>
          <p:nvPr/>
        </p:nvCxnSpPr>
        <p:spPr>
          <a:xfrm flipV="1">
            <a:off x="4289068" y="4435133"/>
            <a:ext cx="382151" cy="96822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Straight Arrow Connector 1082"/>
          <p:cNvCxnSpPr>
            <a:stCxn id="2" idx="6"/>
            <a:endCxn id="1143" idx="4"/>
          </p:cNvCxnSpPr>
          <p:nvPr/>
        </p:nvCxnSpPr>
        <p:spPr>
          <a:xfrm flipV="1">
            <a:off x="4290613" y="4493871"/>
            <a:ext cx="475856" cy="91362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Arrow Connector 1083"/>
          <p:cNvCxnSpPr>
            <a:stCxn id="2" idx="0"/>
            <a:endCxn id="1142" idx="4"/>
          </p:cNvCxnSpPr>
          <p:nvPr/>
        </p:nvCxnSpPr>
        <p:spPr>
          <a:xfrm flipV="1">
            <a:off x="4285338" y="4493871"/>
            <a:ext cx="659725" cy="90777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Arrow Connector 1084"/>
          <p:cNvCxnSpPr>
            <a:stCxn id="2" idx="7"/>
            <a:endCxn id="1131" idx="4"/>
          </p:cNvCxnSpPr>
          <p:nvPr/>
        </p:nvCxnSpPr>
        <p:spPr>
          <a:xfrm flipV="1">
            <a:off x="4289068" y="3955708"/>
            <a:ext cx="477401" cy="144764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Arrow Connector 1085"/>
          <p:cNvCxnSpPr>
            <a:stCxn id="2" idx="7"/>
            <a:endCxn id="1156" idx="4"/>
          </p:cNvCxnSpPr>
          <p:nvPr/>
        </p:nvCxnSpPr>
        <p:spPr>
          <a:xfrm flipV="1">
            <a:off x="4289068" y="4165258"/>
            <a:ext cx="703620" cy="123809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Arrow Connector 1086"/>
          <p:cNvCxnSpPr>
            <a:stCxn id="2" idx="7"/>
            <a:endCxn id="1152" idx="4"/>
          </p:cNvCxnSpPr>
          <p:nvPr/>
        </p:nvCxnSpPr>
        <p:spPr>
          <a:xfrm flipV="1">
            <a:off x="4289068" y="4103346"/>
            <a:ext cx="977464" cy="130001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Arrow Connector 1087"/>
          <p:cNvCxnSpPr>
            <a:stCxn id="2" idx="0"/>
            <a:endCxn id="1130" idx="4"/>
          </p:cNvCxnSpPr>
          <p:nvPr/>
        </p:nvCxnSpPr>
        <p:spPr>
          <a:xfrm flipV="1">
            <a:off x="4285338" y="3955708"/>
            <a:ext cx="659725" cy="144593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Straight Arrow Connector 1088"/>
          <p:cNvCxnSpPr>
            <a:stCxn id="2" idx="5"/>
            <a:endCxn id="1153" idx="4"/>
          </p:cNvCxnSpPr>
          <p:nvPr/>
        </p:nvCxnSpPr>
        <p:spPr>
          <a:xfrm flipV="1">
            <a:off x="4289068" y="4103346"/>
            <a:ext cx="798870" cy="130827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Arrow Connector 1089"/>
          <p:cNvCxnSpPr>
            <a:stCxn id="2" idx="0"/>
            <a:endCxn id="1129" idx="4"/>
          </p:cNvCxnSpPr>
          <p:nvPr/>
        </p:nvCxnSpPr>
        <p:spPr>
          <a:xfrm flipV="1">
            <a:off x="4285338" y="3833471"/>
            <a:ext cx="481925" cy="156817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Arrow Connector 1090"/>
          <p:cNvCxnSpPr>
            <a:stCxn id="2" idx="0"/>
            <a:endCxn id="1127" idx="4"/>
          </p:cNvCxnSpPr>
          <p:nvPr/>
        </p:nvCxnSpPr>
        <p:spPr>
          <a:xfrm flipV="1">
            <a:off x="4285338" y="3895383"/>
            <a:ext cx="759737" cy="15062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Arrow Connector 1091"/>
          <p:cNvCxnSpPr>
            <a:stCxn id="2" idx="7"/>
            <a:endCxn id="1158" idx="4"/>
          </p:cNvCxnSpPr>
          <p:nvPr/>
        </p:nvCxnSpPr>
        <p:spPr>
          <a:xfrm flipV="1">
            <a:off x="4289068" y="4103346"/>
            <a:ext cx="267851" cy="130001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Arrow Connector 1092"/>
          <p:cNvCxnSpPr>
            <a:stCxn id="2" idx="7"/>
            <a:endCxn id="1132" idx="4"/>
          </p:cNvCxnSpPr>
          <p:nvPr/>
        </p:nvCxnSpPr>
        <p:spPr>
          <a:xfrm flipV="1">
            <a:off x="4289068" y="3895383"/>
            <a:ext cx="382151" cy="150797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Arrow Connector 1093"/>
          <p:cNvCxnSpPr>
            <a:stCxn id="2" idx="7"/>
            <a:endCxn id="1157" idx="4"/>
          </p:cNvCxnSpPr>
          <p:nvPr/>
        </p:nvCxnSpPr>
        <p:spPr>
          <a:xfrm flipV="1">
            <a:off x="4289068" y="4165258"/>
            <a:ext cx="368657" cy="123809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Arrow Connector 1094"/>
          <p:cNvCxnSpPr>
            <a:stCxn id="2" idx="0"/>
            <a:endCxn id="1155" idx="4"/>
          </p:cNvCxnSpPr>
          <p:nvPr/>
        </p:nvCxnSpPr>
        <p:spPr>
          <a:xfrm flipV="1">
            <a:off x="4285338" y="4225583"/>
            <a:ext cx="803394" cy="11760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Arrow Connector 1095"/>
          <p:cNvCxnSpPr>
            <a:stCxn id="2" idx="7"/>
            <a:endCxn id="1160" idx="4"/>
          </p:cNvCxnSpPr>
          <p:nvPr/>
        </p:nvCxnSpPr>
        <p:spPr>
          <a:xfrm flipV="1">
            <a:off x="4289068" y="4225583"/>
            <a:ext cx="268645" cy="117777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Straight Arrow Connector 1096"/>
          <p:cNvCxnSpPr>
            <a:stCxn id="2" idx="2"/>
            <a:endCxn id="1159" idx="4"/>
          </p:cNvCxnSpPr>
          <p:nvPr/>
        </p:nvCxnSpPr>
        <p:spPr>
          <a:xfrm flipV="1">
            <a:off x="4280063" y="4103346"/>
            <a:ext cx="99850" cy="130414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Arrow Connector 1097"/>
          <p:cNvCxnSpPr>
            <a:stCxn id="2" idx="7"/>
            <a:endCxn id="1162" idx="4"/>
          </p:cNvCxnSpPr>
          <p:nvPr/>
        </p:nvCxnSpPr>
        <p:spPr>
          <a:xfrm flipH="1" flipV="1">
            <a:off x="4283869" y="4165258"/>
            <a:ext cx="5199" cy="123809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Straight Arrow Connector 1098"/>
          <p:cNvCxnSpPr>
            <a:stCxn id="2" idx="6"/>
            <a:endCxn id="1161" idx="4"/>
          </p:cNvCxnSpPr>
          <p:nvPr/>
        </p:nvCxnSpPr>
        <p:spPr>
          <a:xfrm flipV="1">
            <a:off x="4290613" y="4225583"/>
            <a:ext cx="88506" cy="118190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Straight Arrow Connector 1099"/>
          <p:cNvCxnSpPr>
            <a:stCxn id="2" idx="5"/>
            <a:endCxn id="1133" idx="4"/>
          </p:cNvCxnSpPr>
          <p:nvPr/>
        </p:nvCxnSpPr>
        <p:spPr>
          <a:xfrm flipV="1">
            <a:off x="4289068" y="3893796"/>
            <a:ext cx="17820" cy="151782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Straight Arrow Connector 1100"/>
          <p:cNvCxnSpPr>
            <a:stCxn id="2" idx="0"/>
            <a:endCxn id="1134" idx="4"/>
          </p:cNvCxnSpPr>
          <p:nvPr/>
        </p:nvCxnSpPr>
        <p:spPr>
          <a:xfrm flipH="1" flipV="1">
            <a:off x="4206876" y="3831883"/>
            <a:ext cx="78462" cy="15697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Straight Arrow Connector 1101"/>
          <p:cNvCxnSpPr>
            <a:stCxn id="2" idx="0"/>
            <a:endCxn id="1135" idx="4"/>
          </p:cNvCxnSpPr>
          <p:nvPr/>
        </p:nvCxnSpPr>
        <p:spPr>
          <a:xfrm flipH="1" flipV="1">
            <a:off x="4029075" y="3831883"/>
            <a:ext cx="256263" cy="15697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Straight Arrow Connector 1102"/>
          <p:cNvCxnSpPr>
            <a:stCxn id="2" idx="7"/>
            <a:endCxn id="1138" idx="4"/>
          </p:cNvCxnSpPr>
          <p:nvPr/>
        </p:nvCxnSpPr>
        <p:spPr>
          <a:xfrm flipH="1" flipV="1">
            <a:off x="3933032" y="3893796"/>
            <a:ext cx="356036" cy="15095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Arrow Connector 1103"/>
          <p:cNvCxnSpPr>
            <a:stCxn id="2" idx="1"/>
            <a:endCxn id="1137" idx="4"/>
          </p:cNvCxnSpPr>
          <p:nvPr/>
        </p:nvCxnSpPr>
        <p:spPr>
          <a:xfrm flipH="1" flipV="1">
            <a:off x="4028282" y="3954121"/>
            <a:ext cx="253326" cy="144923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Arrow Connector 1104"/>
          <p:cNvCxnSpPr>
            <a:stCxn id="2" idx="0"/>
            <a:endCxn id="1136" idx="4"/>
          </p:cNvCxnSpPr>
          <p:nvPr/>
        </p:nvCxnSpPr>
        <p:spPr>
          <a:xfrm flipH="1" flipV="1">
            <a:off x="4206875" y="3954121"/>
            <a:ext cx="78463" cy="144752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Straight Arrow Connector 1105"/>
          <p:cNvCxnSpPr>
            <a:stCxn id="2" idx="0"/>
            <a:endCxn id="1164" idx="4"/>
          </p:cNvCxnSpPr>
          <p:nvPr/>
        </p:nvCxnSpPr>
        <p:spPr>
          <a:xfrm flipH="1" flipV="1">
            <a:off x="3883026" y="4103346"/>
            <a:ext cx="402312" cy="129829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Straight Arrow Connector 1106"/>
          <p:cNvCxnSpPr>
            <a:stCxn id="2" idx="6"/>
            <a:endCxn id="1163" idx="4"/>
          </p:cNvCxnSpPr>
          <p:nvPr/>
        </p:nvCxnSpPr>
        <p:spPr>
          <a:xfrm flipH="1" flipV="1">
            <a:off x="3983038" y="4165258"/>
            <a:ext cx="307575" cy="124223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Straight Arrow Connector 1107"/>
          <p:cNvCxnSpPr>
            <a:stCxn id="2" idx="0"/>
            <a:endCxn id="1168" idx="4"/>
          </p:cNvCxnSpPr>
          <p:nvPr/>
        </p:nvCxnSpPr>
        <p:spPr>
          <a:xfrm flipH="1" flipV="1">
            <a:off x="3609182" y="4165258"/>
            <a:ext cx="676156" cy="123638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Straight Arrow Connector 1108"/>
          <p:cNvCxnSpPr>
            <a:stCxn id="2" idx="7"/>
            <a:endCxn id="1166" idx="4"/>
          </p:cNvCxnSpPr>
          <p:nvPr/>
        </p:nvCxnSpPr>
        <p:spPr>
          <a:xfrm flipH="1" flipV="1">
            <a:off x="3883025" y="4225583"/>
            <a:ext cx="406043" cy="117777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Straight Arrow Connector 1109"/>
          <p:cNvCxnSpPr>
            <a:stCxn id="2" idx="1"/>
            <a:endCxn id="1165" idx="4"/>
          </p:cNvCxnSpPr>
          <p:nvPr/>
        </p:nvCxnSpPr>
        <p:spPr>
          <a:xfrm flipH="1" flipV="1">
            <a:off x="3705225" y="4103346"/>
            <a:ext cx="576383" cy="130001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Straight Arrow Connector 1110"/>
          <p:cNvCxnSpPr>
            <a:stCxn id="2" idx="0"/>
            <a:endCxn id="1167" idx="4"/>
          </p:cNvCxnSpPr>
          <p:nvPr/>
        </p:nvCxnSpPr>
        <p:spPr>
          <a:xfrm flipH="1" flipV="1">
            <a:off x="3704432" y="4225583"/>
            <a:ext cx="580906" cy="11760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Straight Arrow Connector 1111"/>
          <p:cNvCxnSpPr>
            <a:stCxn id="2" idx="7"/>
            <a:endCxn id="1146" idx="4"/>
          </p:cNvCxnSpPr>
          <p:nvPr/>
        </p:nvCxnSpPr>
        <p:spPr>
          <a:xfrm flipH="1" flipV="1">
            <a:off x="4206876" y="4373221"/>
            <a:ext cx="82192" cy="103013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Straight Arrow Connector 1112"/>
          <p:cNvCxnSpPr>
            <a:stCxn id="2" idx="7"/>
            <a:endCxn id="1147" idx="4"/>
          </p:cNvCxnSpPr>
          <p:nvPr/>
        </p:nvCxnSpPr>
        <p:spPr>
          <a:xfrm flipH="1" flipV="1">
            <a:off x="4029075" y="4373221"/>
            <a:ext cx="259993" cy="103013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Straight Arrow Connector 1113"/>
          <p:cNvCxnSpPr>
            <a:stCxn id="2" idx="7"/>
            <a:endCxn id="1150" idx="4"/>
          </p:cNvCxnSpPr>
          <p:nvPr/>
        </p:nvCxnSpPr>
        <p:spPr>
          <a:xfrm flipH="1" flipV="1">
            <a:off x="3933032" y="4435133"/>
            <a:ext cx="356036" cy="96822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Arrow Connector 1114"/>
          <p:cNvCxnSpPr>
            <a:stCxn id="2" idx="0"/>
            <a:endCxn id="1149" idx="4"/>
          </p:cNvCxnSpPr>
          <p:nvPr/>
        </p:nvCxnSpPr>
        <p:spPr>
          <a:xfrm flipH="1" flipV="1">
            <a:off x="4028282" y="4493871"/>
            <a:ext cx="257056" cy="90777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Straight Arrow Connector 1115"/>
          <p:cNvCxnSpPr>
            <a:stCxn id="2" idx="0"/>
            <a:endCxn id="1148" idx="4"/>
          </p:cNvCxnSpPr>
          <p:nvPr/>
        </p:nvCxnSpPr>
        <p:spPr>
          <a:xfrm flipH="1" flipV="1">
            <a:off x="4206875" y="4493871"/>
            <a:ext cx="78463" cy="90777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Straight Arrow Connector 1116"/>
          <p:cNvCxnSpPr>
            <a:stCxn id="2" idx="0"/>
            <a:endCxn id="1145" idx="4"/>
          </p:cNvCxnSpPr>
          <p:nvPr/>
        </p:nvCxnSpPr>
        <p:spPr>
          <a:xfrm flipV="1">
            <a:off x="4285338" y="4435133"/>
            <a:ext cx="21550" cy="96651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0" name="Hexagon 1119"/>
          <p:cNvSpPr/>
          <p:nvPr/>
        </p:nvSpPr>
        <p:spPr>
          <a:xfrm flipV="1">
            <a:off x="3363913" y="3698533"/>
            <a:ext cx="2252662" cy="871538"/>
          </a:xfrm>
          <a:prstGeom prst="hexagon">
            <a:avLst>
              <a:gd name="adj" fmla="val 52040"/>
              <a:gd name="vf" fmla="val 115470"/>
            </a:avLst>
          </a:prstGeom>
          <a:solidFill>
            <a:srgbClr val="FFFFFF">
              <a:alpha val="69804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21" name="Oval 1120"/>
          <p:cNvSpPr/>
          <p:nvPr/>
        </p:nvSpPr>
        <p:spPr>
          <a:xfrm>
            <a:off x="4511675" y="3706471"/>
            <a:ext cx="695325" cy="311150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1122" name="Straight Connector 1121"/>
          <p:cNvCxnSpPr/>
          <p:nvPr/>
        </p:nvCxnSpPr>
        <p:spPr>
          <a:xfrm flipH="1">
            <a:off x="3690938" y="4573246"/>
            <a:ext cx="130175" cy="128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Straight Connector 1122"/>
          <p:cNvCxnSpPr/>
          <p:nvPr/>
        </p:nvCxnSpPr>
        <p:spPr>
          <a:xfrm flipV="1">
            <a:off x="5164138" y="3566771"/>
            <a:ext cx="131762" cy="128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Straight Connector 1123"/>
          <p:cNvCxnSpPr/>
          <p:nvPr/>
        </p:nvCxnSpPr>
        <p:spPr>
          <a:xfrm>
            <a:off x="5164138" y="4573246"/>
            <a:ext cx="131762" cy="127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Connector 1124"/>
          <p:cNvCxnSpPr/>
          <p:nvPr/>
        </p:nvCxnSpPr>
        <p:spPr>
          <a:xfrm flipH="1">
            <a:off x="3225800" y="4125571"/>
            <a:ext cx="1381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Connector 1125"/>
          <p:cNvCxnSpPr/>
          <p:nvPr/>
        </p:nvCxnSpPr>
        <p:spPr>
          <a:xfrm flipH="1">
            <a:off x="5616575" y="4133508"/>
            <a:ext cx="2746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" name="Oval 665"/>
          <p:cNvSpPr>
            <a:spLocks noChangeArrowheads="1"/>
          </p:cNvSpPr>
          <p:nvPr/>
        </p:nvSpPr>
        <p:spPr bwMode="auto">
          <a:xfrm>
            <a:off x="4975225" y="3833471"/>
            <a:ext cx="139700" cy="619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28" name="Oval 666"/>
          <p:cNvSpPr>
            <a:spLocks noChangeArrowheads="1"/>
          </p:cNvSpPr>
          <p:nvPr/>
        </p:nvSpPr>
        <p:spPr bwMode="auto">
          <a:xfrm>
            <a:off x="4875213" y="3773146"/>
            <a:ext cx="138112" cy="603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29" name="Oval 667"/>
          <p:cNvSpPr>
            <a:spLocks noChangeArrowheads="1"/>
          </p:cNvSpPr>
          <p:nvPr/>
        </p:nvSpPr>
        <p:spPr bwMode="auto">
          <a:xfrm>
            <a:off x="4697413" y="3773146"/>
            <a:ext cx="139700" cy="603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0" name="Oval 669"/>
          <p:cNvSpPr>
            <a:spLocks noChangeArrowheads="1"/>
          </p:cNvSpPr>
          <p:nvPr/>
        </p:nvSpPr>
        <p:spPr bwMode="auto">
          <a:xfrm>
            <a:off x="4875213" y="3893796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1" name="Oval 670"/>
          <p:cNvSpPr>
            <a:spLocks noChangeArrowheads="1"/>
          </p:cNvSpPr>
          <p:nvPr/>
        </p:nvSpPr>
        <p:spPr bwMode="auto">
          <a:xfrm>
            <a:off x="4695825" y="3893796"/>
            <a:ext cx="141288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2" name="Oval 671"/>
          <p:cNvSpPr>
            <a:spLocks noChangeArrowheads="1"/>
          </p:cNvSpPr>
          <p:nvPr/>
        </p:nvSpPr>
        <p:spPr bwMode="auto">
          <a:xfrm>
            <a:off x="4602163" y="3833471"/>
            <a:ext cx="138112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3" name="Oval 665"/>
          <p:cNvSpPr>
            <a:spLocks noChangeArrowheads="1"/>
          </p:cNvSpPr>
          <p:nvPr/>
        </p:nvSpPr>
        <p:spPr bwMode="auto">
          <a:xfrm>
            <a:off x="4237038" y="3831883"/>
            <a:ext cx="139700" cy="61913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4" name="Oval 666"/>
          <p:cNvSpPr>
            <a:spLocks noChangeArrowheads="1"/>
          </p:cNvSpPr>
          <p:nvPr/>
        </p:nvSpPr>
        <p:spPr bwMode="auto">
          <a:xfrm>
            <a:off x="4138613" y="3771558"/>
            <a:ext cx="136525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5" name="Oval 667"/>
          <p:cNvSpPr>
            <a:spLocks noChangeArrowheads="1"/>
          </p:cNvSpPr>
          <p:nvPr/>
        </p:nvSpPr>
        <p:spPr bwMode="auto">
          <a:xfrm>
            <a:off x="3959225" y="3771558"/>
            <a:ext cx="139700" cy="60325"/>
          </a:xfrm>
          <a:prstGeom prst="ellipse">
            <a:avLst/>
          </a:prstGeom>
          <a:solidFill>
            <a:schemeClr val="bg1">
              <a:lumMod val="65000"/>
              <a:alpha val="69804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6" name="Oval 669"/>
          <p:cNvSpPr>
            <a:spLocks noChangeArrowheads="1"/>
          </p:cNvSpPr>
          <p:nvPr/>
        </p:nvSpPr>
        <p:spPr bwMode="auto">
          <a:xfrm>
            <a:off x="4137025" y="3892208"/>
            <a:ext cx="139700" cy="61913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7" name="Oval 670"/>
          <p:cNvSpPr>
            <a:spLocks noChangeArrowheads="1"/>
          </p:cNvSpPr>
          <p:nvPr/>
        </p:nvSpPr>
        <p:spPr bwMode="auto">
          <a:xfrm>
            <a:off x="3957638" y="3892208"/>
            <a:ext cx="141287" cy="61913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8" name="Oval 671"/>
          <p:cNvSpPr>
            <a:spLocks noChangeArrowheads="1"/>
          </p:cNvSpPr>
          <p:nvPr/>
        </p:nvSpPr>
        <p:spPr bwMode="auto">
          <a:xfrm>
            <a:off x="3863975" y="3831883"/>
            <a:ext cx="138113" cy="61913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39" name="Oval 665"/>
          <p:cNvSpPr>
            <a:spLocks noChangeArrowheads="1"/>
          </p:cNvSpPr>
          <p:nvPr/>
        </p:nvSpPr>
        <p:spPr bwMode="auto">
          <a:xfrm>
            <a:off x="4975225" y="4373221"/>
            <a:ext cx="139700" cy="619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0" name="Oval 666"/>
          <p:cNvSpPr>
            <a:spLocks noChangeArrowheads="1"/>
          </p:cNvSpPr>
          <p:nvPr/>
        </p:nvSpPr>
        <p:spPr bwMode="auto">
          <a:xfrm>
            <a:off x="4875213" y="4312896"/>
            <a:ext cx="138112" cy="603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1" name="Oval 667"/>
          <p:cNvSpPr>
            <a:spLocks noChangeArrowheads="1"/>
          </p:cNvSpPr>
          <p:nvPr/>
        </p:nvSpPr>
        <p:spPr bwMode="auto">
          <a:xfrm>
            <a:off x="4697413" y="4312896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2" name="Oval 669"/>
          <p:cNvSpPr>
            <a:spLocks noChangeArrowheads="1"/>
          </p:cNvSpPr>
          <p:nvPr/>
        </p:nvSpPr>
        <p:spPr bwMode="auto">
          <a:xfrm>
            <a:off x="4875213" y="4433546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3" name="Oval 670"/>
          <p:cNvSpPr>
            <a:spLocks noChangeArrowheads="1"/>
          </p:cNvSpPr>
          <p:nvPr/>
        </p:nvSpPr>
        <p:spPr bwMode="auto">
          <a:xfrm>
            <a:off x="4695825" y="4433546"/>
            <a:ext cx="141288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4" name="Oval 671"/>
          <p:cNvSpPr>
            <a:spLocks noChangeArrowheads="1"/>
          </p:cNvSpPr>
          <p:nvPr/>
        </p:nvSpPr>
        <p:spPr bwMode="auto">
          <a:xfrm>
            <a:off x="4602163" y="4373221"/>
            <a:ext cx="138112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5" name="Oval 665"/>
          <p:cNvSpPr>
            <a:spLocks noChangeArrowheads="1"/>
          </p:cNvSpPr>
          <p:nvPr/>
        </p:nvSpPr>
        <p:spPr bwMode="auto">
          <a:xfrm>
            <a:off x="4237038" y="4373221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6" name="Oval 666"/>
          <p:cNvSpPr>
            <a:spLocks noChangeArrowheads="1"/>
          </p:cNvSpPr>
          <p:nvPr/>
        </p:nvSpPr>
        <p:spPr bwMode="auto">
          <a:xfrm>
            <a:off x="4138613" y="4312896"/>
            <a:ext cx="136525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7" name="Oval 667"/>
          <p:cNvSpPr>
            <a:spLocks noChangeArrowheads="1"/>
          </p:cNvSpPr>
          <p:nvPr/>
        </p:nvSpPr>
        <p:spPr bwMode="auto">
          <a:xfrm>
            <a:off x="3959225" y="4312896"/>
            <a:ext cx="139700" cy="603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8" name="Oval 669"/>
          <p:cNvSpPr>
            <a:spLocks noChangeArrowheads="1"/>
          </p:cNvSpPr>
          <p:nvPr/>
        </p:nvSpPr>
        <p:spPr bwMode="auto">
          <a:xfrm>
            <a:off x="4137025" y="4433546"/>
            <a:ext cx="139700" cy="60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49" name="Oval 670"/>
          <p:cNvSpPr>
            <a:spLocks noChangeArrowheads="1"/>
          </p:cNvSpPr>
          <p:nvPr/>
        </p:nvSpPr>
        <p:spPr bwMode="auto">
          <a:xfrm>
            <a:off x="3957638" y="4433546"/>
            <a:ext cx="141287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0" name="Oval 671"/>
          <p:cNvSpPr>
            <a:spLocks noChangeArrowheads="1"/>
          </p:cNvSpPr>
          <p:nvPr/>
        </p:nvSpPr>
        <p:spPr bwMode="auto">
          <a:xfrm>
            <a:off x="3863975" y="4373221"/>
            <a:ext cx="138113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1" name="Oval 665"/>
          <p:cNvSpPr>
            <a:spLocks noChangeArrowheads="1"/>
          </p:cNvSpPr>
          <p:nvPr/>
        </p:nvSpPr>
        <p:spPr bwMode="auto">
          <a:xfrm>
            <a:off x="5297488" y="4103346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2" name="Oval 666"/>
          <p:cNvSpPr>
            <a:spLocks noChangeArrowheads="1"/>
          </p:cNvSpPr>
          <p:nvPr/>
        </p:nvSpPr>
        <p:spPr bwMode="auto">
          <a:xfrm>
            <a:off x="5197475" y="4043021"/>
            <a:ext cx="138113" cy="60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3" name="Oval 667"/>
          <p:cNvSpPr>
            <a:spLocks noChangeArrowheads="1"/>
          </p:cNvSpPr>
          <p:nvPr/>
        </p:nvSpPr>
        <p:spPr bwMode="auto">
          <a:xfrm>
            <a:off x="5018088" y="4043021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4" name="Oval 669"/>
          <p:cNvSpPr>
            <a:spLocks noChangeArrowheads="1"/>
          </p:cNvSpPr>
          <p:nvPr/>
        </p:nvSpPr>
        <p:spPr bwMode="auto">
          <a:xfrm>
            <a:off x="5195888" y="4163671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5" name="Oval 670"/>
          <p:cNvSpPr>
            <a:spLocks noChangeArrowheads="1"/>
          </p:cNvSpPr>
          <p:nvPr/>
        </p:nvSpPr>
        <p:spPr bwMode="auto">
          <a:xfrm>
            <a:off x="5018088" y="4163671"/>
            <a:ext cx="141287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6" name="Oval 671"/>
          <p:cNvSpPr>
            <a:spLocks noChangeArrowheads="1"/>
          </p:cNvSpPr>
          <p:nvPr/>
        </p:nvSpPr>
        <p:spPr bwMode="auto">
          <a:xfrm>
            <a:off x="4924425" y="4103346"/>
            <a:ext cx="136525" cy="61912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7" name="Oval 665"/>
          <p:cNvSpPr>
            <a:spLocks noChangeArrowheads="1"/>
          </p:cNvSpPr>
          <p:nvPr/>
        </p:nvSpPr>
        <p:spPr bwMode="auto">
          <a:xfrm>
            <a:off x="4587875" y="4103346"/>
            <a:ext cx="139700" cy="61912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8" name="Oval 666"/>
          <p:cNvSpPr>
            <a:spLocks noChangeArrowheads="1"/>
          </p:cNvSpPr>
          <p:nvPr/>
        </p:nvSpPr>
        <p:spPr bwMode="auto">
          <a:xfrm>
            <a:off x="4487863" y="4043021"/>
            <a:ext cx="138112" cy="603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59" name="Oval 667"/>
          <p:cNvSpPr>
            <a:spLocks noChangeArrowheads="1"/>
          </p:cNvSpPr>
          <p:nvPr/>
        </p:nvSpPr>
        <p:spPr bwMode="auto">
          <a:xfrm>
            <a:off x="4310063" y="4043021"/>
            <a:ext cx="139700" cy="60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0" name="Oval 669"/>
          <p:cNvSpPr>
            <a:spLocks noChangeArrowheads="1"/>
          </p:cNvSpPr>
          <p:nvPr/>
        </p:nvSpPr>
        <p:spPr bwMode="auto">
          <a:xfrm>
            <a:off x="4487863" y="4163671"/>
            <a:ext cx="139700" cy="61912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1" name="Oval 670"/>
          <p:cNvSpPr>
            <a:spLocks noChangeArrowheads="1"/>
          </p:cNvSpPr>
          <p:nvPr/>
        </p:nvSpPr>
        <p:spPr bwMode="auto">
          <a:xfrm>
            <a:off x="4308475" y="4163671"/>
            <a:ext cx="141288" cy="61912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2" name="Oval 671"/>
          <p:cNvSpPr>
            <a:spLocks noChangeArrowheads="1"/>
          </p:cNvSpPr>
          <p:nvPr/>
        </p:nvSpPr>
        <p:spPr bwMode="auto">
          <a:xfrm>
            <a:off x="4214813" y="4103346"/>
            <a:ext cx="138112" cy="61912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3" name="Oval 665"/>
          <p:cNvSpPr>
            <a:spLocks noChangeArrowheads="1"/>
          </p:cNvSpPr>
          <p:nvPr/>
        </p:nvSpPr>
        <p:spPr bwMode="auto">
          <a:xfrm>
            <a:off x="3913188" y="4103346"/>
            <a:ext cx="139700" cy="619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4" name="Oval 666"/>
          <p:cNvSpPr>
            <a:spLocks noChangeArrowheads="1"/>
          </p:cNvSpPr>
          <p:nvPr/>
        </p:nvSpPr>
        <p:spPr bwMode="auto">
          <a:xfrm>
            <a:off x="3814763" y="4043021"/>
            <a:ext cx="136525" cy="603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5" name="Oval 667"/>
          <p:cNvSpPr>
            <a:spLocks noChangeArrowheads="1"/>
          </p:cNvSpPr>
          <p:nvPr/>
        </p:nvSpPr>
        <p:spPr bwMode="auto">
          <a:xfrm>
            <a:off x="3635375" y="4043021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6" name="Oval 669"/>
          <p:cNvSpPr>
            <a:spLocks noChangeArrowheads="1"/>
          </p:cNvSpPr>
          <p:nvPr/>
        </p:nvSpPr>
        <p:spPr bwMode="auto">
          <a:xfrm>
            <a:off x="3813175" y="4163671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7" name="Oval 670"/>
          <p:cNvSpPr>
            <a:spLocks noChangeArrowheads="1"/>
          </p:cNvSpPr>
          <p:nvPr/>
        </p:nvSpPr>
        <p:spPr bwMode="auto">
          <a:xfrm>
            <a:off x="3633788" y="4163671"/>
            <a:ext cx="141287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8" name="Oval 671"/>
          <p:cNvSpPr>
            <a:spLocks noChangeArrowheads="1"/>
          </p:cNvSpPr>
          <p:nvPr/>
        </p:nvSpPr>
        <p:spPr bwMode="auto">
          <a:xfrm>
            <a:off x="3540125" y="4103346"/>
            <a:ext cx="138113" cy="61912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69" name="Oval 669"/>
          <p:cNvSpPr>
            <a:spLocks noChangeArrowheads="1"/>
          </p:cNvSpPr>
          <p:nvPr/>
        </p:nvSpPr>
        <p:spPr bwMode="auto">
          <a:xfrm>
            <a:off x="4878388" y="3552483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0" name="Oval 670"/>
          <p:cNvSpPr>
            <a:spLocks noChangeArrowheads="1"/>
          </p:cNvSpPr>
          <p:nvPr/>
        </p:nvSpPr>
        <p:spPr bwMode="auto">
          <a:xfrm>
            <a:off x="4699000" y="3552483"/>
            <a:ext cx="142875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1" name="Oval 669"/>
          <p:cNvSpPr>
            <a:spLocks noChangeArrowheads="1"/>
          </p:cNvSpPr>
          <p:nvPr/>
        </p:nvSpPr>
        <p:spPr bwMode="auto">
          <a:xfrm>
            <a:off x="4140200" y="3550896"/>
            <a:ext cx="141288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2" name="Oval 670"/>
          <p:cNvSpPr>
            <a:spLocks noChangeArrowheads="1"/>
          </p:cNvSpPr>
          <p:nvPr/>
        </p:nvSpPr>
        <p:spPr bwMode="auto">
          <a:xfrm>
            <a:off x="3962400" y="3550896"/>
            <a:ext cx="141288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cxnSp>
        <p:nvCxnSpPr>
          <p:cNvPr id="1173" name="Straight Connector 1172"/>
          <p:cNvCxnSpPr/>
          <p:nvPr/>
        </p:nvCxnSpPr>
        <p:spPr>
          <a:xfrm flipH="1" flipV="1">
            <a:off x="3690938" y="3569946"/>
            <a:ext cx="130175" cy="128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4" name="Oval 665"/>
          <p:cNvSpPr>
            <a:spLocks noChangeArrowheads="1"/>
          </p:cNvSpPr>
          <p:nvPr/>
        </p:nvSpPr>
        <p:spPr bwMode="auto">
          <a:xfrm>
            <a:off x="3541713" y="3657258"/>
            <a:ext cx="139700" cy="619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5" name="Oval 666"/>
          <p:cNvSpPr>
            <a:spLocks noChangeArrowheads="1"/>
          </p:cNvSpPr>
          <p:nvPr/>
        </p:nvSpPr>
        <p:spPr bwMode="auto">
          <a:xfrm>
            <a:off x="3441700" y="3596933"/>
            <a:ext cx="138113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6" name="Oval 667"/>
          <p:cNvSpPr>
            <a:spLocks noChangeArrowheads="1"/>
          </p:cNvSpPr>
          <p:nvPr/>
        </p:nvSpPr>
        <p:spPr bwMode="auto">
          <a:xfrm>
            <a:off x="3262313" y="3596933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7" name="Oval 669"/>
          <p:cNvSpPr>
            <a:spLocks noChangeArrowheads="1"/>
          </p:cNvSpPr>
          <p:nvPr/>
        </p:nvSpPr>
        <p:spPr bwMode="auto">
          <a:xfrm>
            <a:off x="3440113" y="3717583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8" name="Oval 670"/>
          <p:cNvSpPr>
            <a:spLocks noChangeArrowheads="1"/>
          </p:cNvSpPr>
          <p:nvPr/>
        </p:nvSpPr>
        <p:spPr bwMode="auto">
          <a:xfrm>
            <a:off x="3260725" y="3717583"/>
            <a:ext cx="142875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79" name="Oval 665"/>
          <p:cNvSpPr>
            <a:spLocks noChangeArrowheads="1"/>
          </p:cNvSpPr>
          <p:nvPr/>
        </p:nvSpPr>
        <p:spPr bwMode="auto">
          <a:xfrm>
            <a:off x="3217863" y="3928721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80" name="Oval 665"/>
          <p:cNvSpPr>
            <a:spLocks noChangeArrowheads="1"/>
          </p:cNvSpPr>
          <p:nvPr/>
        </p:nvSpPr>
        <p:spPr bwMode="auto">
          <a:xfrm>
            <a:off x="3541713" y="4533558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81" name="Oval 666"/>
          <p:cNvSpPr>
            <a:spLocks noChangeArrowheads="1"/>
          </p:cNvSpPr>
          <p:nvPr/>
        </p:nvSpPr>
        <p:spPr bwMode="auto">
          <a:xfrm>
            <a:off x="3441700" y="4471646"/>
            <a:ext cx="138113" cy="6191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82" name="Oval 667"/>
          <p:cNvSpPr>
            <a:spLocks noChangeArrowheads="1"/>
          </p:cNvSpPr>
          <p:nvPr/>
        </p:nvSpPr>
        <p:spPr bwMode="auto">
          <a:xfrm>
            <a:off x="3262313" y="4471646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83" name="Oval 669"/>
          <p:cNvSpPr>
            <a:spLocks noChangeArrowheads="1"/>
          </p:cNvSpPr>
          <p:nvPr/>
        </p:nvSpPr>
        <p:spPr bwMode="auto">
          <a:xfrm>
            <a:off x="3440113" y="4593883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84" name="Oval 670"/>
          <p:cNvSpPr>
            <a:spLocks noChangeArrowheads="1"/>
          </p:cNvSpPr>
          <p:nvPr/>
        </p:nvSpPr>
        <p:spPr bwMode="auto">
          <a:xfrm>
            <a:off x="3260725" y="4593883"/>
            <a:ext cx="142875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85" name="Oval 665"/>
          <p:cNvSpPr>
            <a:spLocks noChangeArrowheads="1"/>
          </p:cNvSpPr>
          <p:nvPr/>
        </p:nvSpPr>
        <p:spPr bwMode="auto">
          <a:xfrm>
            <a:off x="3217863" y="4263683"/>
            <a:ext cx="139700" cy="6191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grpSp>
        <p:nvGrpSpPr>
          <p:cNvPr id="1186" name="Group 1185"/>
          <p:cNvGrpSpPr/>
          <p:nvPr/>
        </p:nvGrpSpPr>
        <p:grpSpPr>
          <a:xfrm flipV="1">
            <a:off x="5291561" y="3596382"/>
            <a:ext cx="513313" cy="182311"/>
            <a:chOff x="4508607" y="2247919"/>
            <a:chExt cx="275077" cy="114281"/>
          </a:xfrm>
          <a:solidFill>
            <a:schemeClr val="bg1"/>
          </a:solidFill>
        </p:grpSpPr>
        <p:sp>
          <p:nvSpPr>
            <p:cNvPr id="1187" name="Oval 665"/>
            <p:cNvSpPr>
              <a:spLocks noChangeArrowheads="1"/>
            </p:cNvSpPr>
            <p:nvPr/>
          </p:nvSpPr>
          <p:spPr bwMode="auto">
            <a:xfrm flipH="1" flipV="1">
              <a:off x="4508607" y="2285628"/>
              <a:ext cx="74918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88" name="Oval 666"/>
            <p:cNvSpPr>
              <a:spLocks noChangeArrowheads="1"/>
            </p:cNvSpPr>
            <p:nvPr/>
          </p:nvSpPr>
          <p:spPr bwMode="auto">
            <a:xfrm flipH="1" flipV="1">
              <a:off x="4563198" y="2323872"/>
              <a:ext cx="73782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89" name="Oval 667"/>
            <p:cNvSpPr>
              <a:spLocks noChangeArrowheads="1"/>
            </p:cNvSpPr>
            <p:nvPr/>
          </p:nvSpPr>
          <p:spPr bwMode="auto">
            <a:xfrm flipH="1" flipV="1">
              <a:off x="4658067" y="2323872"/>
              <a:ext cx="74918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0" name="Oval 669"/>
            <p:cNvSpPr>
              <a:spLocks noChangeArrowheads="1"/>
            </p:cNvSpPr>
            <p:nvPr/>
          </p:nvSpPr>
          <p:spPr bwMode="auto">
            <a:xfrm flipH="1" flipV="1">
              <a:off x="4562630" y="2247919"/>
              <a:ext cx="74918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1" name="Oval 670"/>
            <p:cNvSpPr>
              <a:spLocks noChangeArrowheads="1"/>
            </p:cNvSpPr>
            <p:nvPr/>
          </p:nvSpPr>
          <p:spPr bwMode="auto">
            <a:xfrm flipH="1" flipV="1">
              <a:off x="4657500" y="2247919"/>
              <a:ext cx="76053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2" name="Oval 671"/>
            <p:cNvSpPr>
              <a:spLocks noChangeArrowheads="1"/>
            </p:cNvSpPr>
            <p:nvPr/>
          </p:nvSpPr>
          <p:spPr bwMode="auto">
            <a:xfrm flipH="1" flipV="1">
              <a:off x="4709901" y="2285628"/>
              <a:ext cx="73783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93" name="Oval 665"/>
          <p:cNvSpPr>
            <a:spLocks noChangeArrowheads="1"/>
          </p:cNvSpPr>
          <p:nvPr/>
        </p:nvSpPr>
        <p:spPr bwMode="auto">
          <a:xfrm flipH="1">
            <a:off x="5614988" y="3928721"/>
            <a:ext cx="139700" cy="6191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94" name="Oval 666"/>
          <p:cNvSpPr>
            <a:spLocks noChangeArrowheads="1"/>
          </p:cNvSpPr>
          <p:nvPr/>
        </p:nvSpPr>
        <p:spPr bwMode="auto">
          <a:xfrm flipH="1">
            <a:off x="5716588" y="3868396"/>
            <a:ext cx="138112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195" name="Oval 669"/>
          <p:cNvSpPr>
            <a:spLocks noChangeArrowheads="1"/>
          </p:cNvSpPr>
          <p:nvPr/>
        </p:nvSpPr>
        <p:spPr bwMode="auto">
          <a:xfrm flipH="1">
            <a:off x="5716588" y="3989046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grpSp>
        <p:nvGrpSpPr>
          <p:cNvPr id="1196" name="Group 1195"/>
          <p:cNvGrpSpPr/>
          <p:nvPr/>
        </p:nvGrpSpPr>
        <p:grpSpPr>
          <a:xfrm flipV="1">
            <a:off x="5291558" y="4472407"/>
            <a:ext cx="513313" cy="182311"/>
            <a:chOff x="4508607" y="2247919"/>
            <a:chExt cx="275077" cy="114281"/>
          </a:xfrm>
          <a:solidFill>
            <a:schemeClr val="bg1"/>
          </a:solidFill>
        </p:grpSpPr>
        <p:sp>
          <p:nvSpPr>
            <p:cNvPr id="1197" name="Oval 665"/>
            <p:cNvSpPr>
              <a:spLocks noChangeArrowheads="1"/>
            </p:cNvSpPr>
            <p:nvPr/>
          </p:nvSpPr>
          <p:spPr bwMode="auto">
            <a:xfrm flipH="1" flipV="1">
              <a:off x="4508607" y="2285628"/>
              <a:ext cx="74918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8" name="Oval 666"/>
            <p:cNvSpPr>
              <a:spLocks noChangeArrowheads="1"/>
            </p:cNvSpPr>
            <p:nvPr/>
          </p:nvSpPr>
          <p:spPr bwMode="auto">
            <a:xfrm flipH="1" flipV="1">
              <a:off x="4563198" y="2323872"/>
              <a:ext cx="73782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9" name="Oval 667"/>
            <p:cNvSpPr>
              <a:spLocks noChangeArrowheads="1"/>
            </p:cNvSpPr>
            <p:nvPr/>
          </p:nvSpPr>
          <p:spPr bwMode="auto">
            <a:xfrm flipH="1" flipV="1">
              <a:off x="4658067" y="2323872"/>
              <a:ext cx="74918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200" name="Oval 669"/>
            <p:cNvSpPr>
              <a:spLocks noChangeArrowheads="1"/>
            </p:cNvSpPr>
            <p:nvPr/>
          </p:nvSpPr>
          <p:spPr bwMode="auto">
            <a:xfrm flipH="1" flipV="1">
              <a:off x="4562630" y="2247919"/>
              <a:ext cx="74918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201" name="Oval 670"/>
            <p:cNvSpPr>
              <a:spLocks noChangeArrowheads="1"/>
            </p:cNvSpPr>
            <p:nvPr/>
          </p:nvSpPr>
          <p:spPr bwMode="auto">
            <a:xfrm flipH="1" flipV="1">
              <a:off x="4657500" y="2247919"/>
              <a:ext cx="76053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202" name="Oval 671"/>
            <p:cNvSpPr>
              <a:spLocks noChangeArrowheads="1"/>
            </p:cNvSpPr>
            <p:nvPr/>
          </p:nvSpPr>
          <p:spPr bwMode="auto">
            <a:xfrm flipH="1" flipV="1">
              <a:off x="4709901" y="2285628"/>
              <a:ext cx="73783" cy="38328"/>
            </a:xfrm>
            <a:prstGeom prst="ellipse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03" name="Oval 665"/>
          <p:cNvSpPr>
            <a:spLocks noChangeArrowheads="1"/>
          </p:cNvSpPr>
          <p:nvPr/>
        </p:nvSpPr>
        <p:spPr bwMode="auto">
          <a:xfrm flipH="1">
            <a:off x="5614988" y="4263683"/>
            <a:ext cx="139700" cy="6191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204" name="Oval 666"/>
          <p:cNvSpPr>
            <a:spLocks noChangeArrowheads="1"/>
          </p:cNvSpPr>
          <p:nvPr/>
        </p:nvSpPr>
        <p:spPr bwMode="auto">
          <a:xfrm flipH="1">
            <a:off x="5716588" y="4203358"/>
            <a:ext cx="138112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205" name="Oval 669"/>
          <p:cNvSpPr>
            <a:spLocks noChangeArrowheads="1"/>
          </p:cNvSpPr>
          <p:nvPr/>
        </p:nvSpPr>
        <p:spPr bwMode="auto">
          <a:xfrm flipH="1">
            <a:off x="5716588" y="4324008"/>
            <a:ext cx="139700" cy="60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cxnSp>
        <p:nvCxnSpPr>
          <p:cNvPr id="1206" name="Straight Connector 1205"/>
          <p:cNvCxnSpPr/>
          <p:nvPr/>
        </p:nvCxnSpPr>
        <p:spPr>
          <a:xfrm flipV="1">
            <a:off x="4859338" y="3376271"/>
            <a:ext cx="1981200" cy="3302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Straight Connector 1206"/>
          <p:cNvCxnSpPr/>
          <p:nvPr/>
        </p:nvCxnSpPr>
        <p:spPr>
          <a:xfrm>
            <a:off x="4875213" y="4019208"/>
            <a:ext cx="2041525" cy="3222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Straight Arrow Connector 1207"/>
          <p:cNvCxnSpPr>
            <a:stCxn id="1471" idx="0"/>
            <a:endCxn id="1138" idx="0"/>
          </p:cNvCxnSpPr>
          <p:nvPr/>
        </p:nvCxnSpPr>
        <p:spPr>
          <a:xfrm flipH="1">
            <a:off x="3932238" y="2661896"/>
            <a:ext cx="157162" cy="11699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9" name="Straight Arrow Connector 1208"/>
          <p:cNvCxnSpPr>
            <a:stCxn id="1471" idx="0"/>
            <a:endCxn id="1149" idx="0"/>
          </p:cNvCxnSpPr>
          <p:nvPr/>
        </p:nvCxnSpPr>
        <p:spPr>
          <a:xfrm flipH="1">
            <a:off x="4029075" y="2661896"/>
            <a:ext cx="60325" cy="17716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Straight Arrow Connector 1209"/>
          <p:cNvCxnSpPr>
            <a:stCxn id="1471" idx="0"/>
            <a:endCxn id="1167" idx="0"/>
          </p:cNvCxnSpPr>
          <p:nvPr/>
        </p:nvCxnSpPr>
        <p:spPr>
          <a:xfrm flipH="1">
            <a:off x="3705225" y="2661896"/>
            <a:ext cx="384175" cy="15017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Straight Arrow Connector 1210"/>
          <p:cNvCxnSpPr>
            <a:stCxn id="1471" idx="0"/>
            <a:endCxn id="1168" idx="0"/>
          </p:cNvCxnSpPr>
          <p:nvPr/>
        </p:nvCxnSpPr>
        <p:spPr>
          <a:xfrm flipH="1">
            <a:off x="3608388" y="2661896"/>
            <a:ext cx="481012" cy="14414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Straight Arrow Connector 1211"/>
          <p:cNvCxnSpPr>
            <a:stCxn id="1471" idx="0"/>
            <a:endCxn id="1137" idx="0"/>
          </p:cNvCxnSpPr>
          <p:nvPr/>
        </p:nvCxnSpPr>
        <p:spPr>
          <a:xfrm flipH="1">
            <a:off x="4029075" y="2661896"/>
            <a:ext cx="60325" cy="12303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Straight Arrow Connector 1212"/>
          <p:cNvCxnSpPr>
            <a:stCxn id="1471" idx="0"/>
            <a:endCxn id="1136" idx="0"/>
          </p:cNvCxnSpPr>
          <p:nvPr/>
        </p:nvCxnSpPr>
        <p:spPr>
          <a:xfrm>
            <a:off x="4089400" y="2661896"/>
            <a:ext cx="117475" cy="12303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Straight Arrow Connector 1213"/>
          <p:cNvCxnSpPr>
            <a:stCxn id="1471" idx="0"/>
            <a:endCxn id="1133" idx="0"/>
          </p:cNvCxnSpPr>
          <p:nvPr/>
        </p:nvCxnSpPr>
        <p:spPr>
          <a:xfrm>
            <a:off x="4089400" y="2661896"/>
            <a:ext cx="217488" cy="11699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5" name="Straight Arrow Connector 1214"/>
          <p:cNvCxnSpPr>
            <a:stCxn id="1471" idx="0"/>
            <a:endCxn id="1134" idx="0"/>
          </p:cNvCxnSpPr>
          <p:nvPr/>
        </p:nvCxnSpPr>
        <p:spPr>
          <a:xfrm>
            <a:off x="4089400" y="2661896"/>
            <a:ext cx="117475" cy="110966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6" name="Straight Arrow Connector 1215"/>
          <p:cNvCxnSpPr>
            <a:stCxn id="1471" idx="0"/>
            <a:endCxn id="1135" idx="0"/>
          </p:cNvCxnSpPr>
          <p:nvPr/>
        </p:nvCxnSpPr>
        <p:spPr>
          <a:xfrm flipH="1">
            <a:off x="4029075" y="2661896"/>
            <a:ext cx="60325" cy="110966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7" name="Straight Arrow Connector 1216"/>
          <p:cNvCxnSpPr>
            <a:stCxn id="1471" idx="0"/>
            <a:endCxn id="1146" idx="0"/>
          </p:cNvCxnSpPr>
          <p:nvPr/>
        </p:nvCxnSpPr>
        <p:spPr>
          <a:xfrm>
            <a:off x="4089400" y="2661896"/>
            <a:ext cx="117475" cy="16510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Straight Arrow Connector 1217"/>
          <p:cNvCxnSpPr>
            <a:stCxn id="1471" idx="0"/>
            <a:endCxn id="1163" idx="0"/>
          </p:cNvCxnSpPr>
          <p:nvPr/>
        </p:nvCxnSpPr>
        <p:spPr>
          <a:xfrm flipH="1">
            <a:off x="3983038" y="2661896"/>
            <a:ext cx="106362" cy="14414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Straight Arrow Connector 1218"/>
          <p:cNvCxnSpPr>
            <a:stCxn id="1471" idx="0"/>
            <a:endCxn id="1164" idx="0"/>
          </p:cNvCxnSpPr>
          <p:nvPr/>
        </p:nvCxnSpPr>
        <p:spPr>
          <a:xfrm flipH="1">
            <a:off x="3883025" y="2661896"/>
            <a:ext cx="206375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Straight Arrow Connector 1219"/>
          <p:cNvCxnSpPr>
            <a:stCxn id="1471" idx="0"/>
            <a:endCxn id="1147" idx="0"/>
          </p:cNvCxnSpPr>
          <p:nvPr/>
        </p:nvCxnSpPr>
        <p:spPr>
          <a:xfrm flipH="1">
            <a:off x="4029075" y="2661896"/>
            <a:ext cx="60325" cy="16510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Straight Arrow Connector 1220"/>
          <p:cNvCxnSpPr>
            <a:stCxn id="1471" idx="0"/>
            <a:endCxn id="1166" idx="0"/>
          </p:cNvCxnSpPr>
          <p:nvPr/>
        </p:nvCxnSpPr>
        <p:spPr>
          <a:xfrm flipH="1">
            <a:off x="3883025" y="2661896"/>
            <a:ext cx="206375" cy="15017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Straight Arrow Connector 1221"/>
          <p:cNvCxnSpPr>
            <a:stCxn id="1471" idx="0"/>
            <a:endCxn id="1148" idx="0"/>
          </p:cNvCxnSpPr>
          <p:nvPr/>
        </p:nvCxnSpPr>
        <p:spPr>
          <a:xfrm>
            <a:off x="4089400" y="2661896"/>
            <a:ext cx="117475" cy="17716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Straight Arrow Connector 1222"/>
          <p:cNvCxnSpPr>
            <a:stCxn id="1471" idx="0"/>
            <a:endCxn id="1150" idx="0"/>
          </p:cNvCxnSpPr>
          <p:nvPr/>
        </p:nvCxnSpPr>
        <p:spPr>
          <a:xfrm flipH="1">
            <a:off x="3932238" y="2661896"/>
            <a:ext cx="157162" cy="17113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4" name="Straight Arrow Connector 1223"/>
          <p:cNvCxnSpPr>
            <a:stCxn id="1471" idx="0"/>
            <a:endCxn id="1161" idx="0"/>
          </p:cNvCxnSpPr>
          <p:nvPr/>
        </p:nvCxnSpPr>
        <p:spPr>
          <a:xfrm>
            <a:off x="4089400" y="2661896"/>
            <a:ext cx="290513" cy="15017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5" name="Straight Arrow Connector 1224"/>
          <p:cNvCxnSpPr>
            <a:stCxn id="1471" idx="0"/>
            <a:endCxn id="1145" idx="0"/>
          </p:cNvCxnSpPr>
          <p:nvPr/>
        </p:nvCxnSpPr>
        <p:spPr>
          <a:xfrm>
            <a:off x="4089400" y="2661896"/>
            <a:ext cx="217488" cy="17113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Straight Arrow Connector 1225"/>
          <p:cNvCxnSpPr>
            <a:stCxn id="1471" idx="0"/>
            <a:endCxn id="1162" idx="0"/>
          </p:cNvCxnSpPr>
          <p:nvPr/>
        </p:nvCxnSpPr>
        <p:spPr>
          <a:xfrm>
            <a:off x="4089400" y="2661896"/>
            <a:ext cx="193675" cy="14414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7" name="Straight Arrow Connector 1226"/>
          <p:cNvCxnSpPr>
            <a:stCxn id="1471" idx="0"/>
            <a:endCxn id="1165" idx="0"/>
          </p:cNvCxnSpPr>
          <p:nvPr/>
        </p:nvCxnSpPr>
        <p:spPr>
          <a:xfrm flipH="1">
            <a:off x="3705225" y="2661896"/>
            <a:ext cx="384175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" name="Straight Arrow Connector 1227"/>
          <p:cNvCxnSpPr>
            <a:stCxn id="1471" idx="0"/>
            <a:endCxn id="1159" idx="0"/>
          </p:cNvCxnSpPr>
          <p:nvPr/>
        </p:nvCxnSpPr>
        <p:spPr>
          <a:xfrm>
            <a:off x="4089400" y="2661896"/>
            <a:ext cx="290513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Straight Arrow Connector 1228"/>
          <p:cNvCxnSpPr>
            <a:stCxn id="1471" idx="0"/>
            <a:endCxn id="1160" idx="0"/>
          </p:cNvCxnSpPr>
          <p:nvPr/>
        </p:nvCxnSpPr>
        <p:spPr>
          <a:xfrm>
            <a:off x="4089400" y="2661896"/>
            <a:ext cx="468313" cy="15017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Straight Arrow Connector 1229"/>
          <p:cNvCxnSpPr>
            <a:stCxn id="1471" idx="0"/>
            <a:endCxn id="1157" idx="0"/>
          </p:cNvCxnSpPr>
          <p:nvPr/>
        </p:nvCxnSpPr>
        <p:spPr>
          <a:xfrm>
            <a:off x="4089400" y="2661896"/>
            <a:ext cx="568325" cy="14414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" name="Straight Arrow Connector 1230"/>
          <p:cNvCxnSpPr>
            <a:stCxn id="1471" idx="0"/>
            <a:endCxn id="1158" idx="0"/>
          </p:cNvCxnSpPr>
          <p:nvPr/>
        </p:nvCxnSpPr>
        <p:spPr>
          <a:xfrm>
            <a:off x="4089400" y="2661896"/>
            <a:ext cx="468313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Straight Arrow Connector 1231"/>
          <p:cNvCxnSpPr>
            <a:stCxn id="1471" idx="0"/>
            <a:endCxn id="1144" idx="0"/>
          </p:cNvCxnSpPr>
          <p:nvPr/>
        </p:nvCxnSpPr>
        <p:spPr>
          <a:xfrm>
            <a:off x="4089400" y="2661896"/>
            <a:ext cx="581025" cy="17113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Straight Arrow Connector 1232"/>
          <p:cNvCxnSpPr>
            <a:stCxn id="1471" idx="0"/>
            <a:endCxn id="1143" idx="0"/>
          </p:cNvCxnSpPr>
          <p:nvPr/>
        </p:nvCxnSpPr>
        <p:spPr>
          <a:xfrm>
            <a:off x="4089400" y="2661896"/>
            <a:ext cx="677863" cy="17716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Straight Arrow Connector 1233"/>
          <p:cNvCxnSpPr>
            <a:stCxn id="1471" idx="0"/>
            <a:endCxn id="1142" idx="0"/>
          </p:cNvCxnSpPr>
          <p:nvPr/>
        </p:nvCxnSpPr>
        <p:spPr>
          <a:xfrm>
            <a:off x="4089400" y="2661896"/>
            <a:ext cx="855663" cy="17716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Straight Arrow Connector 1234"/>
          <p:cNvCxnSpPr>
            <a:stCxn id="1471" idx="0"/>
            <a:endCxn id="1139" idx="0"/>
          </p:cNvCxnSpPr>
          <p:nvPr/>
        </p:nvCxnSpPr>
        <p:spPr>
          <a:xfrm>
            <a:off x="4089400" y="2661896"/>
            <a:ext cx="955675" cy="17113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Straight Arrow Connector 1235"/>
          <p:cNvCxnSpPr>
            <a:stCxn id="1471" idx="0"/>
            <a:endCxn id="1140" idx="0"/>
          </p:cNvCxnSpPr>
          <p:nvPr/>
        </p:nvCxnSpPr>
        <p:spPr>
          <a:xfrm>
            <a:off x="4089400" y="2661896"/>
            <a:ext cx="855663" cy="16510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Straight Arrow Connector 1236"/>
          <p:cNvCxnSpPr>
            <a:stCxn id="1471" idx="0"/>
            <a:endCxn id="1141" idx="0"/>
          </p:cNvCxnSpPr>
          <p:nvPr/>
        </p:nvCxnSpPr>
        <p:spPr>
          <a:xfrm>
            <a:off x="4089400" y="2661896"/>
            <a:ext cx="677863" cy="16510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Straight Arrow Connector 1237"/>
          <p:cNvCxnSpPr>
            <a:stCxn id="1471" idx="0"/>
            <a:endCxn id="1156" idx="0"/>
          </p:cNvCxnSpPr>
          <p:nvPr/>
        </p:nvCxnSpPr>
        <p:spPr>
          <a:xfrm>
            <a:off x="4089400" y="2661896"/>
            <a:ext cx="903288" cy="14414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9" name="Straight Arrow Connector 1238"/>
          <p:cNvCxnSpPr>
            <a:stCxn id="1471" idx="0"/>
            <a:endCxn id="1155" idx="0"/>
          </p:cNvCxnSpPr>
          <p:nvPr/>
        </p:nvCxnSpPr>
        <p:spPr>
          <a:xfrm>
            <a:off x="4089400" y="2661896"/>
            <a:ext cx="998538" cy="15017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Straight Arrow Connector 1239"/>
          <p:cNvCxnSpPr>
            <a:stCxn id="1471" idx="0"/>
            <a:endCxn id="1154" idx="0"/>
          </p:cNvCxnSpPr>
          <p:nvPr/>
        </p:nvCxnSpPr>
        <p:spPr>
          <a:xfrm>
            <a:off x="4089400" y="2661896"/>
            <a:ext cx="1176338" cy="15017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Straight Arrow Connector 1240"/>
          <p:cNvCxnSpPr>
            <a:stCxn id="1471" idx="0"/>
            <a:endCxn id="1153" idx="0"/>
          </p:cNvCxnSpPr>
          <p:nvPr/>
        </p:nvCxnSpPr>
        <p:spPr>
          <a:xfrm>
            <a:off x="4089400" y="2661896"/>
            <a:ext cx="998538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Straight Arrow Connector 1241"/>
          <p:cNvCxnSpPr>
            <a:stCxn id="1471" idx="0"/>
            <a:endCxn id="1151" idx="0"/>
          </p:cNvCxnSpPr>
          <p:nvPr/>
        </p:nvCxnSpPr>
        <p:spPr>
          <a:xfrm>
            <a:off x="4089400" y="2661896"/>
            <a:ext cx="1277938" cy="14414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Straight Arrow Connector 1242"/>
          <p:cNvCxnSpPr>
            <a:stCxn id="1471" idx="0"/>
            <a:endCxn id="1152" idx="0"/>
          </p:cNvCxnSpPr>
          <p:nvPr/>
        </p:nvCxnSpPr>
        <p:spPr>
          <a:xfrm>
            <a:off x="4089400" y="2661896"/>
            <a:ext cx="1176338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4" name="Straight Arrow Connector 1243"/>
          <p:cNvCxnSpPr>
            <a:stCxn id="1471" idx="0"/>
            <a:endCxn id="1131" idx="0"/>
          </p:cNvCxnSpPr>
          <p:nvPr/>
        </p:nvCxnSpPr>
        <p:spPr>
          <a:xfrm>
            <a:off x="4089400" y="2661896"/>
            <a:ext cx="677863" cy="12319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" name="Straight Arrow Connector 1244"/>
          <p:cNvCxnSpPr>
            <a:stCxn id="1471" idx="0"/>
            <a:endCxn id="1130" idx="0"/>
          </p:cNvCxnSpPr>
          <p:nvPr/>
        </p:nvCxnSpPr>
        <p:spPr>
          <a:xfrm>
            <a:off x="4089400" y="2661896"/>
            <a:ext cx="855663" cy="12319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" name="Straight Arrow Connector 1245"/>
          <p:cNvCxnSpPr>
            <a:stCxn id="1471" idx="0"/>
            <a:endCxn id="1127" idx="0"/>
          </p:cNvCxnSpPr>
          <p:nvPr/>
        </p:nvCxnSpPr>
        <p:spPr>
          <a:xfrm>
            <a:off x="4089400" y="2661896"/>
            <a:ext cx="955675" cy="11715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7" name="Straight Arrow Connector 1246"/>
          <p:cNvCxnSpPr>
            <a:stCxn id="1471" idx="0"/>
            <a:endCxn id="1128" idx="0"/>
          </p:cNvCxnSpPr>
          <p:nvPr/>
        </p:nvCxnSpPr>
        <p:spPr>
          <a:xfrm>
            <a:off x="4089400" y="2661896"/>
            <a:ext cx="855663" cy="11112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8" name="Straight Arrow Connector 1247"/>
          <p:cNvCxnSpPr>
            <a:stCxn id="1471" idx="0"/>
            <a:endCxn id="1129" idx="0"/>
          </p:cNvCxnSpPr>
          <p:nvPr/>
        </p:nvCxnSpPr>
        <p:spPr>
          <a:xfrm>
            <a:off x="4089400" y="2661896"/>
            <a:ext cx="677863" cy="11112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Straight Arrow Connector 1248"/>
          <p:cNvCxnSpPr>
            <a:stCxn id="1471" idx="0"/>
            <a:endCxn id="1132" idx="0"/>
          </p:cNvCxnSpPr>
          <p:nvPr/>
        </p:nvCxnSpPr>
        <p:spPr>
          <a:xfrm>
            <a:off x="4089400" y="2661896"/>
            <a:ext cx="581025" cy="11715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Straight Arrow Connector 1249"/>
          <p:cNvCxnSpPr>
            <a:stCxn id="1525" idx="0"/>
            <a:endCxn id="1138" idx="0"/>
          </p:cNvCxnSpPr>
          <p:nvPr/>
        </p:nvCxnSpPr>
        <p:spPr>
          <a:xfrm flipH="1">
            <a:off x="3932238" y="2625383"/>
            <a:ext cx="568325" cy="12065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Straight Arrow Connector 1250"/>
          <p:cNvCxnSpPr>
            <a:stCxn id="1525" idx="0"/>
            <a:endCxn id="1149" idx="0"/>
          </p:cNvCxnSpPr>
          <p:nvPr/>
        </p:nvCxnSpPr>
        <p:spPr>
          <a:xfrm flipH="1">
            <a:off x="4029075" y="2625383"/>
            <a:ext cx="471488" cy="18081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Straight Arrow Connector 1251"/>
          <p:cNvCxnSpPr>
            <a:stCxn id="1525" idx="0"/>
            <a:endCxn id="1168" idx="0"/>
          </p:cNvCxnSpPr>
          <p:nvPr/>
        </p:nvCxnSpPr>
        <p:spPr>
          <a:xfrm flipH="1">
            <a:off x="3608388" y="2625383"/>
            <a:ext cx="892175" cy="14779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Straight Arrow Connector 1252"/>
          <p:cNvCxnSpPr>
            <a:stCxn id="1525" idx="0"/>
            <a:endCxn id="1165" idx="0"/>
          </p:cNvCxnSpPr>
          <p:nvPr/>
        </p:nvCxnSpPr>
        <p:spPr>
          <a:xfrm flipH="1">
            <a:off x="3705225" y="2625383"/>
            <a:ext cx="795338" cy="14176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Straight Arrow Connector 1253"/>
          <p:cNvCxnSpPr>
            <a:stCxn id="1525" idx="0"/>
            <a:endCxn id="1137" idx="0"/>
          </p:cNvCxnSpPr>
          <p:nvPr/>
        </p:nvCxnSpPr>
        <p:spPr>
          <a:xfrm flipH="1">
            <a:off x="4029075" y="2625383"/>
            <a:ext cx="471488" cy="12668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Straight Arrow Connector 1254"/>
          <p:cNvCxnSpPr>
            <a:stCxn id="1525" idx="0"/>
            <a:endCxn id="1136" idx="0"/>
          </p:cNvCxnSpPr>
          <p:nvPr/>
        </p:nvCxnSpPr>
        <p:spPr>
          <a:xfrm flipH="1">
            <a:off x="4206875" y="2625383"/>
            <a:ext cx="293688" cy="12668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Straight Arrow Connector 1255"/>
          <p:cNvCxnSpPr>
            <a:stCxn id="1525" idx="0"/>
            <a:endCxn id="1133" idx="0"/>
          </p:cNvCxnSpPr>
          <p:nvPr/>
        </p:nvCxnSpPr>
        <p:spPr>
          <a:xfrm flipH="1">
            <a:off x="4306888" y="2625383"/>
            <a:ext cx="193675" cy="12065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Straight Arrow Connector 1256"/>
          <p:cNvCxnSpPr>
            <a:stCxn id="1525" idx="0"/>
            <a:endCxn id="1134" idx="0"/>
          </p:cNvCxnSpPr>
          <p:nvPr/>
        </p:nvCxnSpPr>
        <p:spPr>
          <a:xfrm flipH="1">
            <a:off x="4206875" y="2625383"/>
            <a:ext cx="293688" cy="11461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Straight Arrow Connector 1257"/>
          <p:cNvCxnSpPr>
            <a:stCxn id="1525" idx="0"/>
            <a:endCxn id="1135" idx="0"/>
          </p:cNvCxnSpPr>
          <p:nvPr/>
        </p:nvCxnSpPr>
        <p:spPr>
          <a:xfrm flipH="1">
            <a:off x="4029075" y="2625383"/>
            <a:ext cx="471488" cy="11461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Straight Arrow Connector 1258"/>
          <p:cNvCxnSpPr>
            <a:stCxn id="1525" idx="0"/>
            <a:endCxn id="1146" idx="0"/>
          </p:cNvCxnSpPr>
          <p:nvPr/>
        </p:nvCxnSpPr>
        <p:spPr>
          <a:xfrm flipH="1">
            <a:off x="4206875" y="2625383"/>
            <a:ext cx="293688" cy="16875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Straight Arrow Connector 1259"/>
          <p:cNvCxnSpPr>
            <a:stCxn id="1525" idx="0"/>
            <a:endCxn id="1163" idx="0"/>
          </p:cNvCxnSpPr>
          <p:nvPr/>
        </p:nvCxnSpPr>
        <p:spPr>
          <a:xfrm flipH="1">
            <a:off x="3983038" y="2625383"/>
            <a:ext cx="517525" cy="14779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Straight Arrow Connector 1260"/>
          <p:cNvCxnSpPr>
            <a:stCxn id="1525" idx="0"/>
            <a:endCxn id="1167" idx="0"/>
          </p:cNvCxnSpPr>
          <p:nvPr/>
        </p:nvCxnSpPr>
        <p:spPr>
          <a:xfrm flipH="1">
            <a:off x="3705225" y="2625383"/>
            <a:ext cx="795338" cy="15382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Arrow Connector 1261"/>
          <p:cNvCxnSpPr>
            <a:stCxn id="1525" idx="0"/>
            <a:endCxn id="1147" idx="0"/>
          </p:cNvCxnSpPr>
          <p:nvPr/>
        </p:nvCxnSpPr>
        <p:spPr>
          <a:xfrm flipH="1">
            <a:off x="4029075" y="2625383"/>
            <a:ext cx="471488" cy="16875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Straight Arrow Connector 1262"/>
          <p:cNvCxnSpPr>
            <a:stCxn id="1525" idx="0"/>
            <a:endCxn id="1166" idx="0"/>
          </p:cNvCxnSpPr>
          <p:nvPr/>
        </p:nvCxnSpPr>
        <p:spPr>
          <a:xfrm flipH="1">
            <a:off x="3883025" y="2625383"/>
            <a:ext cx="617538" cy="15382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Straight Arrow Connector 1263"/>
          <p:cNvCxnSpPr>
            <a:stCxn id="1525" idx="0"/>
            <a:endCxn id="1148" idx="0"/>
          </p:cNvCxnSpPr>
          <p:nvPr/>
        </p:nvCxnSpPr>
        <p:spPr>
          <a:xfrm flipH="1">
            <a:off x="4206875" y="2625383"/>
            <a:ext cx="293688" cy="18081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Straight Arrow Connector 1264"/>
          <p:cNvCxnSpPr>
            <a:stCxn id="1525" idx="0"/>
            <a:endCxn id="1150" idx="0"/>
          </p:cNvCxnSpPr>
          <p:nvPr/>
        </p:nvCxnSpPr>
        <p:spPr>
          <a:xfrm flipH="1">
            <a:off x="3932238" y="2625383"/>
            <a:ext cx="568325" cy="17478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Straight Arrow Connector 1265"/>
          <p:cNvCxnSpPr>
            <a:stCxn id="1525" idx="0"/>
            <a:endCxn id="1161" idx="0"/>
          </p:cNvCxnSpPr>
          <p:nvPr/>
        </p:nvCxnSpPr>
        <p:spPr>
          <a:xfrm flipH="1">
            <a:off x="4379913" y="2625383"/>
            <a:ext cx="120650" cy="15382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Arrow Connector 1266"/>
          <p:cNvCxnSpPr>
            <a:stCxn id="1525" idx="0"/>
            <a:endCxn id="1145" idx="0"/>
          </p:cNvCxnSpPr>
          <p:nvPr/>
        </p:nvCxnSpPr>
        <p:spPr>
          <a:xfrm flipH="1">
            <a:off x="4306888" y="2625383"/>
            <a:ext cx="193675" cy="17478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Arrow Connector 1267"/>
          <p:cNvCxnSpPr>
            <a:stCxn id="1525" idx="0"/>
            <a:endCxn id="1162" idx="0"/>
          </p:cNvCxnSpPr>
          <p:nvPr/>
        </p:nvCxnSpPr>
        <p:spPr>
          <a:xfrm flipH="1">
            <a:off x="4283075" y="2625383"/>
            <a:ext cx="217488" cy="14779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Arrow Connector 1268"/>
          <p:cNvCxnSpPr>
            <a:stCxn id="1525" idx="0"/>
            <a:endCxn id="1164" idx="0"/>
          </p:cNvCxnSpPr>
          <p:nvPr/>
        </p:nvCxnSpPr>
        <p:spPr>
          <a:xfrm flipH="1">
            <a:off x="3883025" y="2625383"/>
            <a:ext cx="617538" cy="14176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Straight Arrow Connector 1269"/>
          <p:cNvCxnSpPr>
            <a:stCxn id="1525" idx="0"/>
            <a:endCxn id="1159" idx="0"/>
          </p:cNvCxnSpPr>
          <p:nvPr/>
        </p:nvCxnSpPr>
        <p:spPr>
          <a:xfrm flipH="1">
            <a:off x="4379913" y="2625383"/>
            <a:ext cx="120650" cy="14176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Straight Arrow Connector 1270"/>
          <p:cNvCxnSpPr>
            <a:stCxn id="1525" idx="0"/>
            <a:endCxn id="1160" idx="0"/>
          </p:cNvCxnSpPr>
          <p:nvPr/>
        </p:nvCxnSpPr>
        <p:spPr>
          <a:xfrm>
            <a:off x="4500563" y="2625383"/>
            <a:ext cx="57150" cy="15382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Straight Arrow Connector 1271"/>
          <p:cNvCxnSpPr>
            <a:stCxn id="1525" idx="0"/>
            <a:endCxn id="1157" idx="0"/>
          </p:cNvCxnSpPr>
          <p:nvPr/>
        </p:nvCxnSpPr>
        <p:spPr>
          <a:xfrm>
            <a:off x="4500563" y="2625383"/>
            <a:ext cx="157162" cy="14779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Arrow Connector 1272"/>
          <p:cNvCxnSpPr>
            <a:stCxn id="1525" idx="0"/>
            <a:endCxn id="1158" idx="0"/>
          </p:cNvCxnSpPr>
          <p:nvPr/>
        </p:nvCxnSpPr>
        <p:spPr>
          <a:xfrm>
            <a:off x="4500563" y="2625383"/>
            <a:ext cx="57150" cy="14176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Straight Arrow Connector 1273"/>
          <p:cNvCxnSpPr>
            <a:stCxn id="1525" idx="0"/>
            <a:endCxn id="1144" idx="0"/>
          </p:cNvCxnSpPr>
          <p:nvPr/>
        </p:nvCxnSpPr>
        <p:spPr>
          <a:xfrm>
            <a:off x="4500563" y="2625383"/>
            <a:ext cx="169862" cy="17478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Straight Arrow Connector 1274"/>
          <p:cNvCxnSpPr>
            <a:stCxn id="1525" idx="0"/>
            <a:endCxn id="1143" idx="0"/>
          </p:cNvCxnSpPr>
          <p:nvPr/>
        </p:nvCxnSpPr>
        <p:spPr>
          <a:xfrm>
            <a:off x="4500563" y="2625383"/>
            <a:ext cx="266700" cy="18081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Straight Arrow Connector 1275"/>
          <p:cNvCxnSpPr>
            <a:stCxn id="1525" idx="0"/>
            <a:endCxn id="1142" idx="0"/>
          </p:cNvCxnSpPr>
          <p:nvPr/>
        </p:nvCxnSpPr>
        <p:spPr>
          <a:xfrm>
            <a:off x="4500563" y="2625383"/>
            <a:ext cx="444500" cy="18081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7" name="Straight Arrow Connector 1276"/>
          <p:cNvCxnSpPr>
            <a:stCxn id="1525" idx="0"/>
            <a:endCxn id="1139" idx="0"/>
          </p:cNvCxnSpPr>
          <p:nvPr/>
        </p:nvCxnSpPr>
        <p:spPr>
          <a:xfrm>
            <a:off x="4500563" y="2625383"/>
            <a:ext cx="544512" cy="17478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8" name="Straight Arrow Connector 1277"/>
          <p:cNvCxnSpPr>
            <a:stCxn id="1525" idx="0"/>
            <a:endCxn id="1140" idx="0"/>
          </p:cNvCxnSpPr>
          <p:nvPr/>
        </p:nvCxnSpPr>
        <p:spPr>
          <a:xfrm>
            <a:off x="4500563" y="2625383"/>
            <a:ext cx="444500" cy="16875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Straight Arrow Connector 1278"/>
          <p:cNvCxnSpPr>
            <a:stCxn id="1525" idx="0"/>
            <a:endCxn id="1141" idx="0"/>
          </p:cNvCxnSpPr>
          <p:nvPr/>
        </p:nvCxnSpPr>
        <p:spPr>
          <a:xfrm>
            <a:off x="4500563" y="2625383"/>
            <a:ext cx="266700" cy="16875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" name="Straight Arrow Connector 1279"/>
          <p:cNvCxnSpPr>
            <a:stCxn id="1525" idx="0"/>
            <a:endCxn id="1156" idx="0"/>
          </p:cNvCxnSpPr>
          <p:nvPr/>
        </p:nvCxnSpPr>
        <p:spPr>
          <a:xfrm>
            <a:off x="4500563" y="2625383"/>
            <a:ext cx="492125" cy="14779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Straight Arrow Connector 1280"/>
          <p:cNvCxnSpPr>
            <a:stCxn id="1525" idx="0"/>
            <a:endCxn id="1155" idx="0"/>
          </p:cNvCxnSpPr>
          <p:nvPr/>
        </p:nvCxnSpPr>
        <p:spPr>
          <a:xfrm>
            <a:off x="4500563" y="2625383"/>
            <a:ext cx="587375" cy="15382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Straight Arrow Connector 1281"/>
          <p:cNvCxnSpPr>
            <a:stCxn id="1525" idx="0"/>
            <a:endCxn id="1154" idx="0"/>
          </p:cNvCxnSpPr>
          <p:nvPr/>
        </p:nvCxnSpPr>
        <p:spPr>
          <a:xfrm>
            <a:off x="4500563" y="2625383"/>
            <a:ext cx="765175" cy="15382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" name="Straight Arrow Connector 1282"/>
          <p:cNvCxnSpPr>
            <a:stCxn id="1525" idx="0"/>
            <a:endCxn id="1153" idx="0"/>
          </p:cNvCxnSpPr>
          <p:nvPr/>
        </p:nvCxnSpPr>
        <p:spPr>
          <a:xfrm>
            <a:off x="4500563" y="2625383"/>
            <a:ext cx="587375" cy="14176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4" name="Straight Arrow Connector 1283"/>
          <p:cNvCxnSpPr>
            <a:stCxn id="1525" idx="0"/>
            <a:endCxn id="1151" idx="0"/>
          </p:cNvCxnSpPr>
          <p:nvPr/>
        </p:nvCxnSpPr>
        <p:spPr>
          <a:xfrm>
            <a:off x="4500563" y="2625383"/>
            <a:ext cx="866775" cy="14779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5" name="Straight Arrow Connector 1284"/>
          <p:cNvCxnSpPr>
            <a:stCxn id="1525" idx="0"/>
            <a:endCxn id="1152" idx="0"/>
          </p:cNvCxnSpPr>
          <p:nvPr/>
        </p:nvCxnSpPr>
        <p:spPr>
          <a:xfrm>
            <a:off x="4500563" y="2625383"/>
            <a:ext cx="765175" cy="141763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6" name="Straight Arrow Connector 1285"/>
          <p:cNvCxnSpPr>
            <a:stCxn id="1525" idx="0"/>
            <a:endCxn id="1131" idx="0"/>
          </p:cNvCxnSpPr>
          <p:nvPr/>
        </p:nvCxnSpPr>
        <p:spPr>
          <a:xfrm>
            <a:off x="4500563" y="2625383"/>
            <a:ext cx="266700" cy="12684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7" name="Straight Arrow Connector 1286"/>
          <p:cNvCxnSpPr>
            <a:stCxn id="1525" idx="0"/>
            <a:endCxn id="1130" idx="0"/>
          </p:cNvCxnSpPr>
          <p:nvPr/>
        </p:nvCxnSpPr>
        <p:spPr>
          <a:xfrm>
            <a:off x="4500563" y="2625383"/>
            <a:ext cx="444500" cy="12684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8" name="Straight Arrow Connector 1287"/>
          <p:cNvCxnSpPr>
            <a:stCxn id="1525" idx="0"/>
            <a:endCxn id="1127" idx="0"/>
          </p:cNvCxnSpPr>
          <p:nvPr/>
        </p:nvCxnSpPr>
        <p:spPr>
          <a:xfrm>
            <a:off x="4500563" y="2625383"/>
            <a:ext cx="544512" cy="12080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9" name="Straight Arrow Connector 1288"/>
          <p:cNvCxnSpPr>
            <a:stCxn id="1525" idx="0"/>
            <a:endCxn id="1128" idx="0"/>
          </p:cNvCxnSpPr>
          <p:nvPr/>
        </p:nvCxnSpPr>
        <p:spPr>
          <a:xfrm>
            <a:off x="4500563" y="2625383"/>
            <a:ext cx="444500" cy="11477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Straight Arrow Connector 1289"/>
          <p:cNvCxnSpPr>
            <a:stCxn id="1525" idx="0"/>
            <a:endCxn id="1129" idx="0"/>
          </p:cNvCxnSpPr>
          <p:nvPr/>
        </p:nvCxnSpPr>
        <p:spPr>
          <a:xfrm>
            <a:off x="4500563" y="2625383"/>
            <a:ext cx="266700" cy="11477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Straight Arrow Connector 1290"/>
          <p:cNvCxnSpPr>
            <a:stCxn id="1525" idx="0"/>
            <a:endCxn id="1132" idx="0"/>
          </p:cNvCxnSpPr>
          <p:nvPr/>
        </p:nvCxnSpPr>
        <p:spPr>
          <a:xfrm>
            <a:off x="4500563" y="2625383"/>
            <a:ext cx="169862" cy="12080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2" name="Group 787"/>
          <p:cNvGrpSpPr>
            <a:grpSpLocks/>
          </p:cNvGrpSpPr>
          <p:nvPr/>
        </p:nvGrpSpPr>
        <p:grpSpPr bwMode="auto">
          <a:xfrm>
            <a:off x="4552950" y="2220571"/>
            <a:ext cx="889000" cy="395287"/>
            <a:chOff x="2768328" y="1190239"/>
            <a:chExt cx="888688" cy="394516"/>
          </a:xfrm>
        </p:grpSpPr>
        <p:sp>
          <p:nvSpPr>
            <p:cNvPr id="1293" name="Hexagon 1292"/>
            <p:cNvSpPr/>
            <p:nvPr/>
          </p:nvSpPr>
          <p:spPr>
            <a:xfrm flipH="1">
              <a:off x="2768328" y="1190239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69804"/>
              </a:srgb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294" name="Oval 665"/>
            <p:cNvSpPr>
              <a:spLocks noChangeArrowheads="1"/>
            </p:cNvSpPr>
            <p:nvPr/>
          </p:nvSpPr>
          <p:spPr bwMode="auto">
            <a:xfrm flipV="1">
              <a:off x="3411040" y="149286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5" name="Oval 666"/>
            <p:cNvSpPr>
              <a:spLocks noChangeArrowheads="1"/>
            </p:cNvSpPr>
            <p:nvPr/>
          </p:nvSpPr>
          <p:spPr bwMode="auto">
            <a:xfrm flipV="1">
              <a:off x="3365019" y="1527716"/>
              <a:ext cx="65065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6" name="Oval 667"/>
            <p:cNvSpPr>
              <a:spLocks noChangeArrowheads="1"/>
            </p:cNvSpPr>
            <p:nvPr/>
          </p:nvSpPr>
          <p:spPr bwMode="auto">
            <a:xfrm flipV="1">
              <a:off x="3280911" y="1527716"/>
              <a:ext cx="65064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7" name="Oval 668"/>
            <p:cNvSpPr>
              <a:spLocks noChangeArrowheads="1"/>
            </p:cNvSpPr>
            <p:nvPr/>
          </p:nvSpPr>
          <p:spPr bwMode="auto">
            <a:xfrm flipV="1">
              <a:off x="3320584" y="149286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8" name="Oval 669"/>
            <p:cNvSpPr>
              <a:spLocks noChangeArrowheads="1"/>
            </p:cNvSpPr>
            <p:nvPr/>
          </p:nvSpPr>
          <p:spPr bwMode="auto">
            <a:xfrm flipV="1">
              <a:off x="3363432" y="145800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9" name="Oval 670"/>
            <p:cNvSpPr>
              <a:spLocks noChangeArrowheads="1"/>
            </p:cNvSpPr>
            <p:nvPr/>
          </p:nvSpPr>
          <p:spPr bwMode="auto">
            <a:xfrm flipV="1">
              <a:off x="3279324" y="145800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0" name="Oval 671"/>
            <p:cNvSpPr>
              <a:spLocks noChangeArrowheads="1"/>
            </p:cNvSpPr>
            <p:nvPr/>
          </p:nvSpPr>
          <p:spPr bwMode="auto">
            <a:xfrm flipV="1">
              <a:off x="3234889" y="149286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1" name="Oval 665"/>
            <p:cNvSpPr>
              <a:spLocks noChangeArrowheads="1"/>
            </p:cNvSpPr>
            <p:nvPr/>
          </p:nvSpPr>
          <p:spPr bwMode="auto">
            <a:xfrm flipV="1">
              <a:off x="3123803" y="149286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2" name="Oval 666"/>
            <p:cNvSpPr>
              <a:spLocks noChangeArrowheads="1"/>
            </p:cNvSpPr>
            <p:nvPr/>
          </p:nvSpPr>
          <p:spPr bwMode="auto">
            <a:xfrm flipV="1">
              <a:off x="3077782" y="152771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3" name="Oval 667"/>
            <p:cNvSpPr>
              <a:spLocks noChangeArrowheads="1"/>
            </p:cNvSpPr>
            <p:nvPr/>
          </p:nvSpPr>
          <p:spPr bwMode="auto">
            <a:xfrm flipV="1">
              <a:off x="2993674" y="1527716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4" name="Oval 668"/>
            <p:cNvSpPr>
              <a:spLocks noChangeArrowheads="1"/>
            </p:cNvSpPr>
            <p:nvPr/>
          </p:nvSpPr>
          <p:spPr bwMode="auto">
            <a:xfrm flipV="1">
              <a:off x="3033348" y="149286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5" name="Oval 669"/>
            <p:cNvSpPr>
              <a:spLocks noChangeArrowheads="1"/>
            </p:cNvSpPr>
            <p:nvPr/>
          </p:nvSpPr>
          <p:spPr bwMode="auto">
            <a:xfrm flipV="1">
              <a:off x="3076195" y="1459588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6" name="Oval 670"/>
            <p:cNvSpPr>
              <a:spLocks noChangeArrowheads="1"/>
            </p:cNvSpPr>
            <p:nvPr/>
          </p:nvSpPr>
          <p:spPr bwMode="auto">
            <a:xfrm flipV="1">
              <a:off x="2992087" y="1459588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7" name="Oval 671"/>
            <p:cNvSpPr>
              <a:spLocks noChangeArrowheads="1"/>
            </p:cNvSpPr>
            <p:nvPr/>
          </p:nvSpPr>
          <p:spPr bwMode="auto">
            <a:xfrm flipV="1">
              <a:off x="2947653" y="1492860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8" name="Oval 665"/>
            <p:cNvSpPr>
              <a:spLocks noChangeArrowheads="1"/>
            </p:cNvSpPr>
            <p:nvPr/>
          </p:nvSpPr>
          <p:spPr bwMode="auto">
            <a:xfrm flipV="1">
              <a:off x="3411040" y="1250446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9" name="Oval 666"/>
            <p:cNvSpPr>
              <a:spLocks noChangeArrowheads="1"/>
            </p:cNvSpPr>
            <p:nvPr/>
          </p:nvSpPr>
          <p:spPr bwMode="auto">
            <a:xfrm flipV="1">
              <a:off x="3365019" y="1285303"/>
              <a:ext cx="65065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0" name="Oval 667"/>
            <p:cNvSpPr>
              <a:spLocks noChangeArrowheads="1"/>
            </p:cNvSpPr>
            <p:nvPr/>
          </p:nvSpPr>
          <p:spPr bwMode="auto">
            <a:xfrm flipV="1">
              <a:off x="3280911" y="1285303"/>
              <a:ext cx="65064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1" name="Oval 668"/>
            <p:cNvSpPr>
              <a:spLocks noChangeArrowheads="1"/>
            </p:cNvSpPr>
            <p:nvPr/>
          </p:nvSpPr>
          <p:spPr bwMode="auto">
            <a:xfrm flipV="1">
              <a:off x="3320584" y="1250446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2" name="Oval 669"/>
            <p:cNvSpPr>
              <a:spLocks noChangeArrowheads="1"/>
            </p:cNvSpPr>
            <p:nvPr/>
          </p:nvSpPr>
          <p:spPr bwMode="auto">
            <a:xfrm flipV="1">
              <a:off x="3363432" y="121717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3" name="Oval 670"/>
            <p:cNvSpPr>
              <a:spLocks noChangeArrowheads="1"/>
            </p:cNvSpPr>
            <p:nvPr/>
          </p:nvSpPr>
          <p:spPr bwMode="auto">
            <a:xfrm flipV="1">
              <a:off x="3279324" y="121717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4" name="Oval 671"/>
            <p:cNvSpPr>
              <a:spLocks noChangeArrowheads="1"/>
            </p:cNvSpPr>
            <p:nvPr/>
          </p:nvSpPr>
          <p:spPr bwMode="auto">
            <a:xfrm flipV="1">
              <a:off x="3234889" y="1250446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5" name="Oval 665"/>
            <p:cNvSpPr>
              <a:spLocks noChangeArrowheads="1"/>
            </p:cNvSpPr>
            <p:nvPr/>
          </p:nvSpPr>
          <p:spPr bwMode="auto">
            <a:xfrm flipV="1">
              <a:off x="3123803" y="1250446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6" name="Oval 666"/>
            <p:cNvSpPr>
              <a:spLocks noChangeArrowheads="1"/>
            </p:cNvSpPr>
            <p:nvPr/>
          </p:nvSpPr>
          <p:spPr bwMode="auto">
            <a:xfrm flipV="1">
              <a:off x="3077782" y="1285303"/>
              <a:ext cx="65064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7" name="Oval 667"/>
            <p:cNvSpPr>
              <a:spLocks noChangeArrowheads="1"/>
            </p:cNvSpPr>
            <p:nvPr/>
          </p:nvSpPr>
          <p:spPr bwMode="auto">
            <a:xfrm flipV="1">
              <a:off x="2993674" y="1285303"/>
              <a:ext cx="65065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8" name="Oval 668"/>
            <p:cNvSpPr>
              <a:spLocks noChangeArrowheads="1"/>
            </p:cNvSpPr>
            <p:nvPr/>
          </p:nvSpPr>
          <p:spPr bwMode="auto">
            <a:xfrm flipV="1">
              <a:off x="3033348" y="1250446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9" name="Oval 669"/>
            <p:cNvSpPr>
              <a:spLocks noChangeArrowheads="1"/>
            </p:cNvSpPr>
            <p:nvPr/>
          </p:nvSpPr>
          <p:spPr bwMode="auto">
            <a:xfrm flipV="1">
              <a:off x="3076195" y="121717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0" name="Oval 670"/>
            <p:cNvSpPr>
              <a:spLocks noChangeArrowheads="1"/>
            </p:cNvSpPr>
            <p:nvPr/>
          </p:nvSpPr>
          <p:spPr bwMode="auto">
            <a:xfrm flipV="1">
              <a:off x="2992087" y="121717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1" name="Oval 671"/>
            <p:cNvSpPr>
              <a:spLocks noChangeArrowheads="1"/>
            </p:cNvSpPr>
            <p:nvPr/>
          </p:nvSpPr>
          <p:spPr bwMode="auto">
            <a:xfrm flipV="1">
              <a:off x="2947653" y="125044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2" name="Oval 665"/>
            <p:cNvSpPr>
              <a:spLocks noChangeArrowheads="1"/>
            </p:cNvSpPr>
            <p:nvPr/>
          </p:nvSpPr>
          <p:spPr bwMode="auto">
            <a:xfrm flipV="1">
              <a:off x="3545930" y="1369276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3" name="Oval 666"/>
            <p:cNvSpPr>
              <a:spLocks noChangeArrowheads="1"/>
            </p:cNvSpPr>
            <p:nvPr/>
          </p:nvSpPr>
          <p:spPr bwMode="auto">
            <a:xfrm flipV="1">
              <a:off x="3498322" y="1404133"/>
              <a:ext cx="65065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4" name="Oval 667"/>
            <p:cNvSpPr>
              <a:spLocks noChangeArrowheads="1"/>
            </p:cNvSpPr>
            <p:nvPr/>
          </p:nvSpPr>
          <p:spPr bwMode="auto">
            <a:xfrm flipV="1">
              <a:off x="3414214" y="140413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5" name="Oval 668"/>
            <p:cNvSpPr>
              <a:spLocks noChangeArrowheads="1"/>
            </p:cNvSpPr>
            <p:nvPr/>
          </p:nvSpPr>
          <p:spPr bwMode="auto">
            <a:xfrm flipV="1">
              <a:off x="3455475" y="136927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6" name="Oval 669"/>
            <p:cNvSpPr>
              <a:spLocks noChangeArrowheads="1"/>
            </p:cNvSpPr>
            <p:nvPr/>
          </p:nvSpPr>
          <p:spPr bwMode="auto">
            <a:xfrm flipV="1">
              <a:off x="3498322" y="1334419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7" name="Oval 670"/>
            <p:cNvSpPr>
              <a:spLocks noChangeArrowheads="1"/>
            </p:cNvSpPr>
            <p:nvPr/>
          </p:nvSpPr>
          <p:spPr bwMode="auto">
            <a:xfrm flipV="1">
              <a:off x="3414214" y="1334419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8" name="Oval 671"/>
            <p:cNvSpPr>
              <a:spLocks noChangeArrowheads="1"/>
            </p:cNvSpPr>
            <p:nvPr/>
          </p:nvSpPr>
          <p:spPr bwMode="auto">
            <a:xfrm flipV="1">
              <a:off x="3369780" y="136927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9" name="Oval 665"/>
            <p:cNvSpPr>
              <a:spLocks noChangeArrowheads="1"/>
            </p:cNvSpPr>
            <p:nvPr/>
          </p:nvSpPr>
          <p:spPr bwMode="auto">
            <a:xfrm flipV="1">
              <a:off x="3272976" y="1369276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0" name="Oval 666"/>
            <p:cNvSpPr>
              <a:spLocks noChangeArrowheads="1"/>
            </p:cNvSpPr>
            <p:nvPr/>
          </p:nvSpPr>
          <p:spPr bwMode="auto">
            <a:xfrm flipV="1">
              <a:off x="3225368" y="1404133"/>
              <a:ext cx="65065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1" name="Oval 667"/>
            <p:cNvSpPr>
              <a:spLocks noChangeArrowheads="1"/>
            </p:cNvSpPr>
            <p:nvPr/>
          </p:nvSpPr>
          <p:spPr bwMode="auto">
            <a:xfrm flipV="1">
              <a:off x="3141260" y="140413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2" name="Oval 668"/>
            <p:cNvSpPr>
              <a:spLocks noChangeArrowheads="1"/>
            </p:cNvSpPr>
            <p:nvPr/>
          </p:nvSpPr>
          <p:spPr bwMode="auto">
            <a:xfrm flipV="1">
              <a:off x="3182521" y="136927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3" name="Oval 669"/>
            <p:cNvSpPr>
              <a:spLocks noChangeArrowheads="1"/>
            </p:cNvSpPr>
            <p:nvPr/>
          </p:nvSpPr>
          <p:spPr bwMode="auto">
            <a:xfrm flipV="1">
              <a:off x="3225368" y="1334419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4" name="Oval 670"/>
            <p:cNvSpPr>
              <a:spLocks noChangeArrowheads="1"/>
            </p:cNvSpPr>
            <p:nvPr/>
          </p:nvSpPr>
          <p:spPr bwMode="auto">
            <a:xfrm flipV="1">
              <a:off x="3141260" y="1334419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5" name="Oval 671"/>
            <p:cNvSpPr>
              <a:spLocks noChangeArrowheads="1"/>
            </p:cNvSpPr>
            <p:nvPr/>
          </p:nvSpPr>
          <p:spPr bwMode="auto">
            <a:xfrm flipV="1">
              <a:off x="3096826" y="136927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6" name="Oval 665"/>
            <p:cNvSpPr>
              <a:spLocks noChangeArrowheads="1"/>
            </p:cNvSpPr>
            <p:nvPr/>
          </p:nvSpPr>
          <p:spPr bwMode="auto">
            <a:xfrm flipV="1">
              <a:off x="3000022" y="1369276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7" name="Oval 666"/>
            <p:cNvSpPr>
              <a:spLocks noChangeArrowheads="1"/>
            </p:cNvSpPr>
            <p:nvPr/>
          </p:nvSpPr>
          <p:spPr bwMode="auto">
            <a:xfrm flipV="1">
              <a:off x="2952413" y="1404133"/>
              <a:ext cx="65065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8" name="Oval 667"/>
            <p:cNvSpPr>
              <a:spLocks noChangeArrowheads="1"/>
            </p:cNvSpPr>
            <p:nvPr/>
          </p:nvSpPr>
          <p:spPr bwMode="auto">
            <a:xfrm flipV="1">
              <a:off x="2868306" y="1404133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9" name="Oval 668"/>
            <p:cNvSpPr>
              <a:spLocks noChangeArrowheads="1"/>
            </p:cNvSpPr>
            <p:nvPr/>
          </p:nvSpPr>
          <p:spPr bwMode="auto">
            <a:xfrm flipV="1">
              <a:off x="2909566" y="136927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0" name="Oval 669"/>
            <p:cNvSpPr>
              <a:spLocks noChangeArrowheads="1"/>
            </p:cNvSpPr>
            <p:nvPr/>
          </p:nvSpPr>
          <p:spPr bwMode="auto">
            <a:xfrm flipV="1">
              <a:off x="2952413" y="1334419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1" name="Oval 670"/>
            <p:cNvSpPr>
              <a:spLocks noChangeArrowheads="1"/>
            </p:cNvSpPr>
            <p:nvPr/>
          </p:nvSpPr>
          <p:spPr bwMode="auto">
            <a:xfrm flipV="1">
              <a:off x="2868306" y="1334419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2" name="Oval 671"/>
            <p:cNvSpPr>
              <a:spLocks noChangeArrowheads="1"/>
            </p:cNvSpPr>
            <p:nvPr/>
          </p:nvSpPr>
          <p:spPr bwMode="auto">
            <a:xfrm flipV="1">
              <a:off x="2823871" y="1369276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43" name="Group 838"/>
          <p:cNvGrpSpPr>
            <a:grpSpLocks/>
          </p:cNvGrpSpPr>
          <p:nvPr/>
        </p:nvGrpSpPr>
        <p:grpSpPr bwMode="auto">
          <a:xfrm>
            <a:off x="3903663" y="2193583"/>
            <a:ext cx="792162" cy="193675"/>
            <a:chOff x="2118917" y="1162600"/>
            <a:chExt cx="792180" cy="193226"/>
          </a:xfrm>
        </p:grpSpPr>
        <p:sp>
          <p:nvSpPr>
            <p:cNvPr id="1344" name="Oval 665"/>
            <p:cNvSpPr>
              <a:spLocks noChangeArrowheads="1"/>
            </p:cNvSpPr>
            <p:nvPr/>
          </p:nvSpPr>
          <p:spPr bwMode="auto">
            <a:xfrm flipH="1" flipV="1">
              <a:off x="2257032" y="1286138"/>
              <a:ext cx="66677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45" name="Oval 666"/>
            <p:cNvSpPr>
              <a:spLocks noChangeArrowheads="1"/>
            </p:cNvSpPr>
            <p:nvPr/>
          </p:nvSpPr>
          <p:spPr bwMode="auto">
            <a:xfrm flipH="1" flipV="1">
              <a:off x="2306246" y="1320982"/>
              <a:ext cx="65088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46" name="Oval 667"/>
            <p:cNvSpPr>
              <a:spLocks noChangeArrowheads="1"/>
            </p:cNvSpPr>
            <p:nvPr/>
          </p:nvSpPr>
          <p:spPr bwMode="auto">
            <a:xfrm flipH="1" flipV="1">
              <a:off x="2388798" y="1320982"/>
              <a:ext cx="66677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47" name="Oval 668"/>
            <p:cNvSpPr>
              <a:spLocks noChangeArrowheads="1"/>
            </p:cNvSpPr>
            <p:nvPr/>
          </p:nvSpPr>
          <p:spPr bwMode="auto">
            <a:xfrm flipH="1" flipV="1">
              <a:off x="2347522" y="1286138"/>
              <a:ext cx="66677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48" name="Oval 669"/>
            <p:cNvSpPr>
              <a:spLocks noChangeArrowheads="1"/>
            </p:cNvSpPr>
            <p:nvPr/>
          </p:nvSpPr>
          <p:spPr bwMode="auto">
            <a:xfrm flipH="1" flipV="1">
              <a:off x="2304658" y="1252878"/>
              <a:ext cx="66677" cy="3326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49" name="Oval 670"/>
            <p:cNvSpPr>
              <a:spLocks noChangeArrowheads="1"/>
            </p:cNvSpPr>
            <p:nvPr/>
          </p:nvSpPr>
          <p:spPr bwMode="auto">
            <a:xfrm flipH="1" flipV="1">
              <a:off x="2388798" y="1252878"/>
              <a:ext cx="66677" cy="3326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0" name="Oval 671"/>
            <p:cNvSpPr>
              <a:spLocks noChangeArrowheads="1"/>
            </p:cNvSpPr>
            <p:nvPr/>
          </p:nvSpPr>
          <p:spPr bwMode="auto">
            <a:xfrm flipH="1" flipV="1">
              <a:off x="2434836" y="1286138"/>
              <a:ext cx="65089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1" name="Oval 665"/>
            <p:cNvSpPr>
              <a:spLocks noChangeArrowheads="1"/>
            </p:cNvSpPr>
            <p:nvPr/>
          </p:nvSpPr>
          <p:spPr bwMode="auto">
            <a:xfrm flipH="1" flipV="1">
              <a:off x="2544377" y="1287722"/>
              <a:ext cx="66677" cy="3326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2" name="Oval 666"/>
            <p:cNvSpPr>
              <a:spLocks noChangeArrowheads="1"/>
            </p:cNvSpPr>
            <p:nvPr/>
          </p:nvSpPr>
          <p:spPr bwMode="auto">
            <a:xfrm flipH="1" flipV="1">
              <a:off x="2593590" y="1320982"/>
              <a:ext cx="63501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Oval 667"/>
            <p:cNvSpPr>
              <a:spLocks noChangeArrowheads="1"/>
            </p:cNvSpPr>
            <p:nvPr/>
          </p:nvSpPr>
          <p:spPr bwMode="auto">
            <a:xfrm flipH="1" flipV="1">
              <a:off x="2676142" y="1320982"/>
              <a:ext cx="66677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Oval 668"/>
            <p:cNvSpPr>
              <a:spLocks noChangeArrowheads="1"/>
            </p:cNvSpPr>
            <p:nvPr/>
          </p:nvSpPr>
          <p:spPr bwMode="auto">
            <a:xfrm flipH="1" flipV="1">
              <a:off x="2634866" y="1287722"/>
              <a:ext cx="66677" cy="3326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Oval 669"/>
            <p:cNvSpPr>
              <a:spLocks noChangeArrowheads="1"/>
            </p:cNvSpPr>
            <p:nvPr/>
          </p:nvSpPr>
          <p:spPr bwMode="auto">
            <a:xfrm flipH="1" flipV="1">
              <a:off x="2592003" y="1252878"/>
              <a:ext cx="66677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Oval 670"/>
            <p:cNvSpPr>
              <a:spLocks noChangeArrowheads="1"/>
            </p:cNvSpPr>
            <p:nvPr/>
          </p:nvSpPr>
          <p:spPr bwMode="auto">
            <a:xfrm flipH="1" flipV="1">
              <a:off x="2676142" y="1252878"/>
              <a:ext cx="66677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Oval 671"/>
            <p:cNvSpPr>
              <a:spLocks noChangeArrowheads="1"/>
            </p:cNvSpPr>
            <p:nvPr/>
          </p:nvSpPr>
          <p:spPr bwMode="auto">
            <a:xfrm flipH="1" flipV="1">
              <a:off x="2722181" y="1287722"/>
              <a:ext cx="65088" cy="3326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Oval 666"/>
            <p:cNvSpPr>
              <a:spLocks noChangeArrowheads="1"/>
            </p:cNvSpPr>
            <p:nvPr/>
          </p:nvSpPr>
          <p:spPr bwMode="auto">
            <a:xfrm flipH="1" flipV="1">
              <a:off x="2166543" y="1197444"/>
              <a:ext cx="63501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Oval 667"/>
            <p:cNvSpPr>
              <a:spLocks noChangeArrowheads="1"/>
            </p:cNvSpPr>
            <p:nvPr/>
          </p:nvSpPr>
          <p:spPr bwMode="auto">
            <a:xfrm flipH="1" flipV="1">
              <a:off x="2249095" y="1197444"/>
              <a:ext cx="66677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Oval 668"/>
            <p:cNvSpPr>
              <a:spLocks noChangeArrowheads="1"/>
            </p:cNvSpPr>
            <p:nvPr/>
          </p:nvSpPr>
          <p:spPr bwMode="auto">
            <a:xfrm flipH="1" flipV="1">
              <a:off x="2207819" y="1162600"/>
              <a:ext cx="66677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Oval 671"/>
            <p:cNvSpPr>
              <a:spLocks noChangeArrowheads="1"/>
            </p:cNvSpPr>
            <p:nvPr/>
          </p:nvSpPr>
          <p:spPr bwMode="auto">
            <a:xfrm flipH="1" flipV="1">
              <a:off x="2295133" y="1162600"/>
              <a:ext cx="65089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Oval 665"/>
            <p:cNvSpPr>
              <a:spLocks noChangeArrowheads="1"/>
            </p:cNvSpPr>
            <p:nvPr/>
          </p:nvSpPr>
          <p:spPr bwMode="auto">
            <a:xfrm flipH="1" flipV="1">
              <a:off x="2396735" y="1162600"/>
              <a:ext cx="65089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Oval 666"/>
            <p:cNvSpPr>
              <a:spLocks noChangeArrowheads="1"/>
            </p:cNvSpPr>
            <p:nvPr/>
          </p:nvSpPr>
          <p:spPr bwMode="auto">
            <a:xfrm flipH="1" flipV="1">
              <a:off x="2444361" y="1197444"/>
              <a:ext cx="65089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Oval 667"/>
            <p:cNvSpPr>
              <a:spLocks noChangeArrowheads="1"/>
            </p:cNvSpPr>
            <p:nvPr/>
          </p:nvSpPr>
          <p:spPr bwMode="auto">
            <a:xfrm flipH="1" flipV="1">
              <a:off x="2528501" y="1197444"/>
              <a:ext cx="65088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Oval 668"/>
            <p:cNvSpPr>
              <a:spLocks noChangeArrowheads="1"/>
            </p:cNvSpPr>
            <p:nvPr/>
          </p:nvSpPr>
          <p:spPr bwMode="auto">
            <a:xfrm flipH="1" flipV="1">
              <a:off x="2487225" y="1162600"/>
              <a:ext cx="65088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Oval 671"/>
            <p:cNvSpPr>
              <a:spLocks noChangeArrowheads="1"/>
            </p:cNvSpPr>
            <p:nvPr/>
          </p:nvSpPr>
          <p:spPr bwMode="auto">
            <a:xfrm flipH="1" flipV="1">
              <a:off x="2572952" y="1162600"/>
              <a:ext cx="65088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Oval 665"/>
            <p:cNvSpPr>
              <a:spLocks noChangeArrowheads="1"/>
            </p:cNvSpPr>
            <p:nvPr/>
          </p:nvSpPr>
          <p:spPr bwMode="auto">
            <a:xfrm flipH="1" flipV="1">
              <a:off x="2669792" y="1162600"/>
              <a:ext cx="65089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Oval 666"/>
            <p:cNvSpPr>
              <a:spLocks noChangeArrowheads="1"/>
            </p:cNvSpPr>
            <p:nvPr/>
          </p:nvSpPr>
          <p:spPr bwMode="auto">
            <a:xfrm flipH="1" flipV="1">
              <a:off x="2717418" y="1197444"/>
              <a:ext cx="65089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Oval 667"/>
            <p:cNvSpPr>
              <a:spLocks noChangeArrowheads="1"/>
            </p:cNvSpPr>
            <p:nvPr/>
          </p:nvSpPr>
          <p:spPr bwMode="auto">
            <a:xfrm flipH="1" flipV="1">
              <a:off x="2799969" y="1197444"/>
              <a:ext cx="66677" cy="3326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Oval 668"/>
            <p:cNvSpPr>
              <a:spLocks noChangeArrowheads="1"/>
            </p:cNvSpPr>
            <p:nvPr/>
          </p:nvSpPr>
          <p:spPr bwMode="auto">
            <a:xfrm flipH="1" flipV="1">
              <a:off x="2760282" y="1162600"/>
              <a:ext cx="65088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Oval 671"/>
            <p:cNvSpPr>
              <a:spLocks noChangeArrowheads="1"/>
            </p:cNvSpPr>
            <p:nvPr/>
          </p:nvSpPr>
          <p:spPr bwMode="auto">
            <a:xfrm flipH="1" flipV="1">
              <a:off x="2846009" y="1162600"/>
              <a:ext cx="65088" cy="34844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>
            <a:xfrm>
              <a:off x="2118917" y="1167352"/>
              <a:ext cx="7921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3" name="Group 868"/>
          <p:cNvGrpSpPr>
            <a:grpSpLocks/>
          </p:cNvGrpSpPr>
          <p:nvPr/>
        </p:nvGrpSpPr>
        <p:grpSpPr bwMode="auto">
          <a:xfrm>
            <a:off x="4554538" y="2614271"/>
            <a:ext cx="889000" cy="395287"/>
            <a:chOff x="2768912" y="1583663"/>
            <a:chExt cx="888688" cy="394516"/>
          </a:xfrm>
        </p:grpSpPr>
        <p:sp>
          <p:nvSpPr>
            <p:cNvPr id="1374" name="Hexagon 1373"/>
            <p:cNvSpPr/>
            <p:nvPr/>
          </p:nvSpPr>
          <p:spPr>
            <a:xfrm flipH="1">
              <a:off x="2768912" y="1583663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69804"/>
              </a:srgb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375" name="Oval 665"/>
            <p:cNvSpPr>
              <a:spLocks noChangeArrowheads="1"/>
            </p:cNvSpPr>
            <p:nvPr/>
          </p:nvSpPr>
          <p:spPr bwMode="auto">
            <a:xfrm flipV="1">
              <a:off x="3411623" y="1886284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6" name="Oval 666"/>
            <p:cNvSpPr>
              <a:spLocks noChangeArrowheads="1"/>
            </p:cNvSpPr>
            <p:nvPr/>
          </p:nvSpPr>
          <p:spPr bwMode="auto">
            <a:xfrm flipV="1">
              <a:off x="3365603" y="1921140"/>
              <a:ext cx="65064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7" name="Oval 667"/>
            <p:cNvSpPr>
              <a:spLocks noChangeArrowheads="1"/>
            </p:cNvSpPr>
            <p:nvPr/>
          </p:nvSpPr>
          <p:spPr bwMode="auto">
            <a:xfrm flipV="1">
              <a:off x="3281494" y="1921140"/>
              <a:ext cx="65065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8" name="Oval 668"/>
            <p:cNvSpPr>
              <a:spLocks noChangeArrowheads="1"/>
            </p:cNvSpPr>
            <p:nvPr/>
          </p:nvSpPr>
          <p:spPr bwMode="auto">
            <a:xfrm flipV="1">
              <a:off x="3321168" y="1886284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9" name="Oval 669"/>
            <p:cNvSpPr>
              <a:spLocks noChangeArrowheads="1"/>
            </p:cNvSpPr>
            <p:nvPr/>
          </p:nvSpPr>
          <p:spPr bwMode="auto">
            <a:xfrm flipV="1">
              <a:off x="3364015" y="1851427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0" name="Oval 670"/>
            <p:cNvSpPr>
              <a:spLocks noChangeArrowheads="1"/>
            </p:cNvSpPr>
            <p:nvPr/>
          </p:nvSpPr>
          <p:spPr bwMode="auto">
            <a:xfrm flipV="1">
              <a:off x="3279908" y="1851427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1" name="Oval 671"/>
            <p:cNvSpPr>
              <a:spLocks noChangeArrowheads="1"/>
            </p:cNvSpPr>
            <p:nvPr/>
          </p:nvSpPr>
          <p:spPr bwMode="auto">
            <a:xfrm flipV="1">
              <a:off x="3235473" y="1886284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2" name="Oval 665"/>
            <p:cNvSpPr>
              <a:spLocks noChangeArrowheads="1"/>
            </p:cNvSpPr>
            <p:nvPr/>
          </p:nvSpPr>
          <p:spPr bwMode="auto">
            <a:xfrm flipV="1">
              <a:off x="3124387" y="1886284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3" name="Oval 666"/>
            <p:cNvSpPr>
              <a:spLocks noChangeArrowheads="1"/>
            </p:cNvSpPr>
            <p:nvPr/>
          </p:nvSpPr>
          <p:spPr bwMode="auto">
            <a:xfrm flipV="1">
              <a:off x="3078365" y="192114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4" name="Oval 667"/>
            <p:cNvSpPr>
              <a:spLocks noChangeArrowheads="1"/>
            </p:cNvSpPr>
            <p:nvPr/>
          </p:nvSpPr>
          <p:spPr bwMode="auto">
            <a:xfrm flipV="1">
              <a:off x="2994258" y="1921140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5" name="Oval 668"/>
            <p:cNvSpPr>
              <a:spLocks noChangeArrowheads="1"/>
            </p:cNvSpPr>
            <p:nvPr/>
          </p:nvSpPr>
          <p:spPr bwMode="auto">
            <a:xfrm flipV="1">
              <a:off x="3033931" y="1886284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6" name="Oval 669"/>
            <p:cNvSpPr>
              <a:spLocks noChangeArrowheads="1"/>
            </p:cNvSpPr>
            <p:nvPr/>
          </p:nvSpPr>
          <p:spPr bwMode="auto">
            <a:xfrm flipV="1">
              <a:off x="3076779" y="1853012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7" name="Oval 670"/>
            <p:cNvSpPr>
              <a:spLocks noChangeArrowheads="1"/>
            </p:cNvSpPr>
            <p:nvPr/>
          </p:nvSpPr>
          <p:spPr bwMode="auto">
            <a:xfrm flipV="1">
              <a:off x="2992670" y="1853012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8" name="Oval 671"/>
            <p:cNvSpPr>
              <a:spLocks noChangeArrowheads="1"/>
            </p:cNvSpPr>
            <p:nvPr/>
          </p:nvSpPr>
          <p:spPr bwMode="auto">
            <a:xfrm flipV="1">
              <a:off x="2948236" y="1886284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9" name="Oval 665"/>
            <p:cNvSpPr>
              <a:spLocks noChangeArrowheads="1"/>
            </p:cNvSpPr>
            <p:nvPr/>
          </p:nvSpPr>
          <p:spPr bwMode="auto">
            <a:xfrm flipV="1">
              <a:off x="3411623" y="164387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0" name="Oval 666"/>
            <p:cNvSpPr>
              <a:spLocks noChangeArrowheads="1"/>
            </p:cNvSpPr>
            <p:nvPr/>
          </p:nvSpPr>
          <p:spPr bwMode="auto">
            <a:xfrm flipV="1">
              <a:off x="3365603" y="1678727"/>
              <a:ext cx="65064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1" name="Oval 667"/>
            <p:cNvSpPr>
              <a:spLocks noChangeArrowheads="1"/>
            </p:cNvSpPr>
            <p:nvPr/>
          </p:nvSpPr>
          <p:spPr bwMode="auto">
            <a:xfrm flipV="1">
              <a:off x="3281494" y="1678727"/>
              <a:ext cx="65065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2" name="Oval 668"/>
            <p:cNvSpPr>
              <a:spLocks noChangeArrowheads="1"/>
            </p:cNvSpPr>
            <p:nvPr/>
          </p:nvSpPr>
          <p:spPr bwMode="auto">
            <a:xfrm flipV="1">
              <a:off x="3321168" y="164387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3" name="Oval 669"/>
            <p:cNvSpPr>
              <a:spLocks noChangeArrowheads="1"/>
            </p:cNvSpPr>
            <p:nvPr/>
          </p:nvSpPr>
          <p:spPr bwMode="auto">
            <a:xfrm flipV="1">
              <a:off x="3364015" y="161059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4" name="Oval 670"/>
            <p:cNvSpPr>
              <a:spLocks noChangeArrowheads="1"/>
            </p:cNvSpPr>
            <p:nvPr/>
          </p:nvSpPr>
          <p:spPr bwMode="auto">
            <a:xfrm flipV="1">
              <a:off x="3279908" y="161059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5" name="Oval 671"/>
            <p:cNvSpPr>
              <a:spLocks noChangeArrowheads="1"/>
            </p:cNvSpPr>
            <p:nvPr/>
          </p:nvSpPr>
          <p:spPr bwMode="auto">
            <a:xfrm flipV="1">
              <a:off x="3235473" y="1643870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6" name="Oval 665"/>
            <p:cNvSpPr>
              <a:spLocks noChangeArrowheads="1"/>
            </p:cNvSpPr>
            <p:nvPr/>
          </p:nvSpPr>
          <p:spPr bwMode="auto">
            <a:xfrm flipV="1">
              <a:off x="3124387" y="164387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7" name="Oval 666"/>
            <p:cNvSpPr>
              <a:spLocks noChangeArrowheads="1"/>
            </p:cNvSpPr>
            <p:nvPr/>
          </p:nvSpPr>
          <p:spPr bwMode="auto">
            <a:xfrm flipV="1">
              <a:off x="3078365" y="1678727"/>
              <a:ext cx="65065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8" name="Oval 667"/>
            <p:cNvSpPr>
              <a:spLocks noChangeArrowheads="1"/>
            </p:cNvSpPr>
            <p:nvPr/>
          </p:nvSpPr>
          <p:spPr bwMode="auto">
            <a:xfrm flipV="1">
              <a:off x="2994258" y="1678727"/>
              <a:ext cx="65064" cy="3327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9" name="Oval 668"/>
            <p:cNvSpPr>
              <a:spLocks noChangeArrowheads="1"/>
            </p:cNvSpPr>
            <p:nvPr/>
          </p:nvSpPr>
          <p:spPr bwMode="auto">
            <a:xfrm flipV="1">
              <a:off x="3033931" y="164387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0" name="Oval 669"/>
            <p:cNvSpPr>
              <a:spLocks noChangeArrowheads="1"/>
            </p:cNvSpPr>
            <p:nvPr/>
          </p:nvSpPr>
          <p:spPr bwMode="auto">
            <a:xfrm flipV="1">
              <a:off x="3076779" y="161059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1" name="Oval 670"/>
            <p:cNvSpPr>
              <a:spLocks noChangeArrowheads="1"/>
            </p:cNvSpPr>
            <p:nvPr/>
          </p:nvSpPr>
          <p:spPr bwMode="auto">
            <a:xfrm flipV="1">
              <a:off x="2992670" y="161059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2" name="Oval 671"/>
            <p:cNvSpPr>
              <a:spLocks noChangeArrowheads="1"/>
            </p:cNvSpPr>
            <p:nvPr/>
          </p:nvSpPr>
          <p:spPr bwMode="auto">
            <a:xfrm flipV="1">
              <a:off x="2948236" y="164387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3" name="Oval 665"/>
            <p:cNvSpPr>
              <a:spLocks noChangeArrowheads="1"/>
            </p:cNvSpPr>
            <p:nvPr/>
          </p:nvSpPr>
          <p:spPr bwMode="auto">
            <a:xfrm flipV="1">
              <a:off x="3546514" y="1762700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4" name="Oval 666"/>
            <p:cNvSpPr>
              <a:spLocks noChangeArrowheads="1"/>
            </p:cNvSpPr>
            <p:nvPr/>
          </p:nvSpPr>
          <p:spPr bwMode="auto">
            <a:xfrm flipV="1">
              <a:off x="3498906" y="1797557"/>
              <a:ext cx="65064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5" name="Oval 667"/>
            <p:cNvSpPr>
              <a:spLocks noChangeArrowheads="1"/>
            </p:cNvSpPr>
            <p:nvPr/>
          </p:nvSpPr>
          <p:spPr bwMode="auto">
            <a:xfrm flipV="1">
              <a:off x="3414797" y="179755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6" name="Oval 668"/>
            <p:cNvSpPr>
              <a:spLocks noChangeArrowheads="1"/>
            </p:cNvSpPr>
            <p:nvPr/>
          </p:nvSpPr>
          <p:spPr bwMode="auto">
            <a:xfrm flipV="1">
              <a:off x="3456058" y="176270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7" name="Oval 669"/>
            <p:cNvSpPr>
              <a:spLocks noChangeArrowheads="1"/>
            </p:cNvSpPr>
            <p:nvPr/>
          </p:nvSpPr>
          <p:spPr bwMode="auto">
            <a:xfrm flipV="1">
              <a:off x="3498906" y="1727843"/>
              <a:ext cx="65064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8" name="Oval 670"/>
            <p:cNvSpPr>
              <a:spLocks noChangeArrowheads="1"/>
            </p:cNvSpPr>
            <p:nvPr/>
          </p:nvSpPr>
          <p:spPr bwMode="auto">
            <a:xfrm flipV="1">
              <a:off x="3414797" y="172784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9" name="Oval 671"/>
            <p:cNvSpPr>
              <a:spLocks noChangeArrowheads="1"/>
            </p:cNvSpPr>
            <p:nvPr/>
          </p:nvSpPr>
          <p:spPr bwMode="auto">
            <a:xfrm flipV="1">
              <a:off x="3370363" y="176270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0" name="Oval 665"/>
            <p:cNvSpPr>
              <a:spLocks noChangeArrowheads="1"/>
            </p:cNvSpPr>
            <p:nvPr/>
          </p:nvSpPr>
          <p:spPr bwMode="auto">
            <a:xfrm flipV="1">
              <a:off x="3273560" y="176270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1" name="Oval 666"/>
            <p:cNvSpPr>
              <a:spLocks noChangeArrowheads="1"/>
            </p:cNvSpPr>
            <p:nvPr/>
          </p:nvSpPr>
          <p:spPr bwMode="auto">
            <a:xfrm flipV="1">
              <a:off x="3225952" y="1797557"/>
              <a:ext cx="65064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2" name="Oval 667"/>
            <p:cNvSpPr>
              <a:spLocks noChangeArrowheads="1"/>
            </p:cNvSpPr>
            <p:nvPr/>
          </p:nvSpPr>
          <p:spPr bwMode="auto">
            <a:xfrm flipV="1">
              <a:off x="3141843" y="179755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3" name="Oval 668"/>
            <p:cNvSpPr>
              <a:spLocks noChangeArrowheads="1"/>
            </p:cNvSpPr>
            <p:nvPr/>
          </p:nvSpPr>
          <p:spPr bwMode="auto">
            <a:xfrm flipV="1">
              <a:off x="3183104" y="176270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4" name="Oval 669"/>
            <p:cNvSpPr>
              <a:spLocks noChangeArrowheads="1"/>
            </p:cNvSpPr>
            <p:nvPr/>
          </p:nvSpPr>
          <p:spPr bwMode="auto">
            <a:xfrm flipV="1">
              <a:off x="3225952" y="172784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5" name="Oval 670"/>
            <p:cNvSpPr>
              <a:spLocks noChangeArrowheads="1"/>
            </p:cNvSpPr>
            <p:nvPr/>
          </p:nvSpPr>
          <p:spPr bwMode="auto">
            <a:xfrm flipV="1">
              <a:off x="3141843" y="172784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6" name="Oval 671"/>
            <p:cNvSpPr>
              <a:spLocks noChangeArrowheads="1"/>
            </p:cNvSpPr>
            <p:nvPr/>
          </p:nvSpPr>
          <p:spPr bwMode="auto">
            <a:xfrm flipV="1">
              <a:off x="3097409" y="176270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7" name="Oval 665"/>
            <p:cNvSpPr>
              <a:spLocks noChangeArrowheads="1"/>
            </p:cNvSpPr>
            <p:nvPr/>
          </p:nvSpPr>
          <p:spPr bwMode="auto">
            <a:xfrm flipV="1">
              <a:off x="3000606" y="1762700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8" name="Oval 666"/>
            <p:cNvSpPr>
              <a:spLocks noChangeArrowheads="1"/>
            </p:cNvSpPr>
            <p:nvPr/>
          </p:nvSpPr>
          <p:spPr bwMode="auto">
            <a:xfrm flipV="1">
              <a:off x="2952997" y="1797557"/>
              <a:ext cx="65064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9" name="Oval 667"/>
            <p:cNvSpPr>
              <a:spLocks noChangeArrowheads="1"/>
            </p:cNvSpPr>
            <p:nvPr/>
          </p:nvSpPr>
          <p:spPr bwMode="auto">
            <a:xfrm flipV="1">
              <a:off x="2868889" y="1797557"/>
              <a:ext cx="66652" cy="3327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0" name="Oval 668"/>
            <p:cNvSpPr>
              <a:spLocks noChangeArrowheads="1"/>
            </p:cNvSpPr>
            <p:nvPr/>
          </p:nvSpPr>
          <p:spPr bwMode="auto">
            <a:xfrm flipV="1">
              <a:off x="2910149" y="176270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1" name="Oval 669"/>
            <p:cNvSpPr>
              <a:spLocks noChangeArrowheads="1"/>
            </p:cNvSpPr>
            <p:nvPr/>
          </p:nvSpPr>
          <p:spPr bwMode="auto">
            <a:xfrm flipV="1">
              <a:off x="2952997" y="172784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2" name="Oval 670"/>
            <p:cNvSpPr>
              <a:spLocks noChangeArrowheads="1"/>
            </p:cNvSpPr>
            <p:nvPr/>
          </p:nvSpPr>
          <p:spPr bwMode="auto">
            <a:xfrm flipV="1">
              <a:off x="2868889" y="1727843"/>
              <a:ext cx="66652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3" name="Oval 671"/>
            <p:cNvSpPr>
              <a:spLocks noChangeArrowheads="1"/>
            </p:cNvSpPr>
            <p:nvPr/>
          </p:nvSpPr>
          <p:spPr bwMode="auto">
            <a:xfrm flipV="1">
              <a:off x="2824455" y="1762700"/>
              <a:ext cx="65065" cy="3485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24" name="Straight Connector 1423"/>
            <p:cNvCxnSpPr/>
            <p:nvPr/>
          </p:nvCxnSpPr>
          <p:spPr>
            <a:xfrm flipH="1" flipV="1">
              <a:off x="2770498" y="1780129"/>
              <a:ext cx="204716" cy="198050"/>
            </a:xfrm>
            <a:prstGeom prst="line">
              <a:avLst/>
            </a:prstGeom>
            <a:ln>
              <a:solidFill>
                <a:schemeClr val="bg1">
                  <a:lumMod val="75000"/>
                  <a:alpha val="3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5" name="Hexagon 1424"/>
          <p:cNvSpPr/>
          <p:nvPr/>
        </p:nvSpPr>
        <p:spPr>
          <a:xfrm flipH="1">
            <a:off x="3873500" y="2414246"/>
            <a:ext cx="887413" cy="393700"/>
          </a:xfrm>
          <a:prstGeom prst="hexagon">
            <a:avLst>
              <a:gd name="adj" fmla="val 52040"/>
              <a:gd name="vf" fmla="val 115470"/>
            </a:avLst>
          </a:prstGeom>
          <a:solidFill>
            <a:srgbClr val="FFFFFF">
              <a:alpha val="69804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grpSp>
        <p:nvGrpSpPr>
          <p:cNvPr id="1426" name="Group 921"/>
          <p:cNvGrpSpPr>
            <a:grpSpLocks/>
          </p:cNvGrpSpPr>
          <p:nvPr/>
        </p:nvGrpSpPr>
        <p:grpSpPr bwMode="auto">
          <a:xfrm>
            <a:off x="4052888" y="2682533"/>
            <a:ext cx="528637" cy="103188"/>
            <a:chOff x="2267296" y="1651668"/>
            <a:chExt cx="529272" cy="103491"/>
          </a:xfrm>
        </p:grpSpPr>
        <p:sp>
          <p:nvSpPr>
            <p:cNvPr id="1427" name="Oval 665"/>
            <p:cNvSpPr>
              <a:spLocks noChangeArrowheads="1"/>
            </p:cNvSpPr>
            <p:nvPr/>
          </p:nvSpPr>
          <p:spPr bwMode="auto">
            <a:xfrm flipV="1">
              <a:off x="2731403" y="1685104"/>
              <a:ext cx="65165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28" name="Oval 666"/>
            <p:cNvSpPr>
              <a:spLocks noChangeArrowheads="1"/>
            </p:cNvSpPr>
            <p:nvPr/>
          </p:nvSpPr>
          <p:spPr bwMode="auto">
            <a:xfrm flipV="1">
              <a:off x="2683721" y="1720131"/>
              <a:ext cx="65165" cy="33435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29" name="Oval 667"/>
            <p:cNvSpPr>
              <a:spLocks noChangeArrowheads="1"/>
            </p:cNvSpPr>
            <p:nvPr/>
          </p:nvSpPr>
          <p:spPr bwMode="auto">
            <a:xfrm flipV="1">
              <a:off x="2599482" y="1720131"/>
              <a:ext cx="65166" cy="334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0" name="Oval 668"/>
            <p:cNvSpPr>
              <a:spLocks noChangeArrowheads="1"/>
            </p:cNvSpPr>
            <p:nvPr/>
          </p:nvSpPr>
          <p:spPr bwMode="auto">
            <a:xfrm flipV="1">
              <a:off x="2639217" y="1685104"/>
              <a:ext cx="66755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1" name="Oval 669"/>
            <p:cNvSpPr>
              <a:spLocks noChangeArrowheads="1"/>
            </p:cNvSpPr>
            <p:nvPr/>
          </p:nvSpPr>
          <p:spPr bwMode="auto">
            <a:xfrm flipV="1">
              <a:off x="2683721" y="1651668"/>
              <a:ext cx="65165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2" name="Oval 670"/>
            <p:cNvSpPr>
              <a:spLocks noChangeArrowheads="1"/>
            </p:cNvSpPr>
            <p:nvPr/>
          </p:nvSpPr>
          <p:spPr bwMode="auto">
            <a:xfrm flipV="1">
              <a:off x="2597893" y="1651668"/>
              <a:ext cx="68344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3" name="Oval 671"/>
            <p:cNvSpPr>
              <a:spLocks noChangeArrowheads="1"/>
            </p:cNvSpPr>
            <p:nvPr/>
          </p:nvSpPr>
          <p:spPr bwMode="auto">
            <a:xfrm flipV="1">
              <a:off x="2554978" y="1685104"/>
              <a:ext cx="65166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4" name="Oval 665"/>
            <p:cNvSpPr>
              <a:spLocks noChangeArrowheads="1"/>
            </p:cNvSpPr>
            <p:nvPr/>
          </p:nvSpPr>
          <p:spPr bwMode="auto">
            <a:xfrm flipV="1">
              <a:off x="2443720" y="1686696"/>
              <a:ext cx="65166" cy="3343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5" name="Oval 666"/>
            <p:cNvSpPr>
              <a:spLocks noChangeArrowheads="1"/>
            </p:cNvSpPr>
            <p:nvPr/>
          </p:nvSpPr>
          <p:spPr bwMode="auto">
            <a:xfrm flipV="1">
              <a:off x="2396037" y="1720131"/>
              <a:ext cx="65166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6" name="Oval 667"/>
            <p:cNvSpPr>
              <a:spLocks noChangeArrowheads="1"/>
            </p:cNvSpPr>
            <p:nvPr/>
          </p:nvSpPr>
          <p:spPr bwMode="auto">
            <a:xfrm flipV="1">
              <a:off x="2311799" y="1720131"/>
              <a:ext cx="66755" cy="35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7" name="Oval 668"/>
            <p:cNvSpPr>
              <a:spLocks noChangeArrowheads="1"/>
            </p:cNvSpPr>
            <p:nvPr/>
          </p:nvSpPr>
          <p:spPr bwMode="auto">
            <a:xfrm flipV="1">
              <a:off x="2353124" y="1686696"/>
              <a:ext cx="65165" cy="3343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8" name="Oval 669"/>
            <p:cNvSpPr>
              <a:spLocks noChangeArrowheads="1"/>
            </p:cNvSpPr>
            <p:nvPr/>
          </p:nvSpPr>
          <p:spPr bwMode="auto">
            <a:xfrm flipV="1">
              <a:off x="2396037" y="1653261"/>
              <a:ext cx="65166" cy="33435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39" name="Oval 670"/>
            <p:cNvSpPr>
              <a:spLocks noChangeArrowheads="1"/>
            </p:cNvSpPr>
            <p:nvPr/>
          </p:nvSpPr>
          <p:spPr bwMode="auto">
            <a:xfrm flipV="1">
              <a:off x="2311799" y="1653261"/>
              <a:ext cx="66755" cy="33435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0" name="Oval 671"/>
            <p:cNvSpPr>
              <a:spLocks noChangeArrowheads="1"/>
            </p:cNvSpPr>
            <p:nvPr/>
          </p:nvSpPr>
          <p:spPr bwMode="auto">
            <a:xfrm flipV="1">
              <a:off x="2267296" y="1686696"/>
              <a:ext cx="65165" cy="334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41" name="Group 936"/>
          <p:cNvGrpSpPr>
            <a:grpSpLocks/>
          </p:cNvGrpSpPr>
          <p:nvPr/>
        </p:nvGrpSpPr>
        <p:grpSpPr bwMode="auto">
          <a:xfrm>
            <a:off x="4052888" y="2441233"/>
            <a:ext cx="528637" cy="101600"/>
            <a:chOff x="2267296" y="1409512"/>
            <a:chExt cx="529272" cy="102608"/>
          </a:xfrm>
        </p:grpSpPr>
        <p:sp>
          <p:nvSpPr>
            <p:cNvPr id="1442" name="Oval 665"/>
            <p:cNvSpPr>
              <a:spLocks noChangeArrowheads="1"/>
            </p:cNvSpPr>
            <p:nvPr/>
          </p:nvSpPr>
          <p:spPr bwMode="auto">
            <a:xfrm flipV="1">
              <a:off x="2731403" y="1443181"/>
              <a:ext cx="65165" cy="3527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3" name="Oval 666"/>
            <p:cNvSpPr>
              <a:spLocks noChangeArrowheads="1"/>
            </p:cNvSpPr>
            <p:nvPr/>
          </p:nvSpPr>
          <p:spPr bwMode="auto">
            <a:xfrm flipV="1">
              <a:off x="2683721" y="1478452"/>
              <a:ext cx="65165" cy="3366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4" name="Oval 667"/>
            <p:cNvSpPr>
              <a:spLocks noChangeArrowheads="1"/>
            </p:cNvSpPr>
            <p:nvPr/>
          </p:nvSpPr>
          <p:spPr bwMode="auto">
            <a:xfrm flipV="1">
              <a:off x="2599482" y="1478452"/>
              <a:ext cx="65166" cy="3366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5" name="Oval 668"/>
            <p:cNvSpPr>
              <a:spLocks noChangeArrowheads="1"/>
            </p:cNvSpPr>
            <p:nvPr/>
          </p:nvSpPr>
          <p:spPr bwMode="auto">
            <a:xfrm flipV="1">
              <a:off x="2639217" y="1443181"/>
              <a:ext cx="66755" cy="3527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6" name="Oval 669"/>
            <p:cNvSpPr>
              <a:spLocks noChangeArrowheads="1"/>
            </p:cNvSpPr>
            <p:nvPr/>
          </p:nvSpPr>
          <p:spPr bwMode="auto">
            <a:xfrm flipV="1">
              <a:off x="2683721" y="1409512"/>
              <a:ext cx="65165" cy="3366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7" name="Oval 670"/>
            <p:cNvSpPr>
              <a:spLocks noChangeArrowheads="1"/>
            </p:cNvSpPr>
            <p:nvPr/>
          </p:nvSpPr>
          <p:spPr bwMode="auto">
            <a:xfrm flipV="1">
              <a:off x="2597893" y="1409512"/>
              <a:ext cx="68344" cy="3366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8" name="Oval 671"/>
            <p:cNvSpPr>
              <a:spLocks noChangeArrowheads="1"/>
            </p:cNvSpPr>
            <p:nvPr/>
          </p:nvSpPr>
          <p:spPr bwMode="auto">
            <a:xfrm flipV="1">
              <a:off x="2554978" y="1443181"/>
              <a:ext cx="65166" cy="3527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49" name="Oval 665"/>
            <p:cNvSpPr>
              <a:spLocks noChangeArrowheads="1"/>
            </p:cNvSpPr>
            <p:nvPr/>
          </p:nvSpPr>
          <p:spPr bwMode="auto">
            <a:xfrm flipV="1">
              <a:off x="2443720" y="1443181"/>
              <a:ext cx="65166" cy="3527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0" name="Oval 666"/>
            <p:cNvSpPr>
              <a:spLocks noChangeArrowheads="1"/>
            </p:cNvSpPr>
            <p:nvPr/>
          </p:nvSpPr>
          <p:spPr bwMode="auto">
            <a:xfrm flipV="1">
              <a:off x="2396037" y="1478452"/>
              <a:ext cx="65166" cy="3366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1" name="Oval 667"/>
            <p:cNvSpPr>
              <a:spLocks noChangeArrowheads="1"/>
            </p:cNvSpPr>
            <p:nvPr/>
          </p:nvSpPr>
          <p:spPr bwMode="auto">
            <a:xfrm flipV="1">
              <a:off x="2311799" y="1478452"/>
              <a:ext cx="66755" cy="3366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2" name="Oval 668"/>
            <p:cNvSpPr>
              <a:spLocks noChangeArrowheads="1"/>
            </p:cNvSpPr>
            <p:nvPr/>
          </p:nvSpPr>
          <p:spPr bwMode="auto">
            <a:xfrm flipV="1">
              <a:off x="2353124" y="1443181"/>
              <a:ext cx="65165" cy="3527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3" name="Oval 669"/>
            <p:cNvSpPr>
              <a:spLocks noChangeArrowheads="1"/>
            </p:cNvSpPr>
            <p:nvPr/>
          </p:nvSpPr>
          <p:spPr bwMode="auto">
            <a:xfrm flipV="1">
              <a:off x="2396037" y="1409512"/>
              <a:ext cx="65166" cy="3366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4" name="Oval 670"/>
            <p:cNvSpPr>
              <a:spLocks noChangeArrowheads="1"/>
            </p:cNvSpPr>
            <p:nvPr/>
          </p:nvSpPr>
          <p:spPr bwMode="auto">
            <a:xfrm flipV="1">
              <a:off x="2311799" y="1409512"/>
              <a:ext cx="66755" cy="3366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5" name="Oval 671"/>
            <p:cNvSpPr>
              <a:spLocks noChangeArrowheads="1"/>
            </p:cNvSpPr>
            <p:nvPr/>
          </p:nvSpPr>
          <p:spPr bwMode="auto">
            <a:xfrm flipV="1">
              <a:off x="2267296" y="1443181"/>
              <a:ext cx="65165" cy="3527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56" name="Group 951"/>
          <p:cNvGrpSpPr>
            <a:grpSpLocks/>
          </p:cNvGrpSpPr>
          <p:nvPr/>
        </p:nvGrpSpPr>
        <p:grpSpPr bwMode="auto">
          <a:xfrm>
            <a:off x="4200525" y="2558708"/>
            <a:ext cx="515938" cy="103188"/>
            <a:chOff x="2415844" y="1528076"/>
            <a:chExt cx="514766" cy="102608"/>
          </a:xfrm>
        </p:grpSpPr>
        <p:sp>
          <p:nvSpPr>
            <p:cNvPr id="1457" name="Oval 665"/>
            <p:cNvSpPr>
              <a:spLocks noChangeArrowheads="1"/>
            </p:cNvSpPr>
            <p:nvPr/>
          </p:nvSpPr>
          <p:spPr bwMode="auto">
            <a:xfrm flipV="1">
              <a:off x="2864086" y="1561227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8" name="Oval 666"/>
            <p:cNvSpPr>
              <a:spLocks noChangeArrowheads="1"/>
            </p:cNvSpPr>
            <p:nvPr/>
          </p:nvSpPr>
          <p:spPr bwMode="auto">
            <a:xfrm flipV="1">
              <a:off x="2818153" y="1595955"/>
              <a:ext cx="64940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59" name="Oval 667"/>
            <p:cNvSpPr>
              <a:spLocks noChangeArrowheads="1"/>
            </p:cNvSpPr>
            <p:nvPr/>
          </p:nvSpPr>
          <p:spPr bwMode="auto">
            <a:xfrm flipV="1">
              <a:off x="2732623" y="1595955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0" name="Oval 668"/>
            <p:cNvSpPr>
              <a:spLocks noChangeArrowheads="1"/>
            </p:cNvSpPr>
            <p:nvPr/>
          </p:nvSpPr>
          <p:spPr bwMode="auto">
            <a:xfrm flipV="1">
              <a:off x="2773804" y="1561227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1" name="Oval 669"/>
            <p:cNvSpPr>
              <a:spLocks noChangeArrowheads="1"/>
            </p:cNvSpPr>
            <p:nvPr/>
          </p:nvSpPr>
          <p:spPr bwMode="auto">
            <a:xfrm flipV="1">
              <a:off x="2816570" y="1528076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2" name="Oval 670"/>
            <p:cNvSpPr>
              <a:spLocks noChangeArrowheads="1"/>
            </p:cNvSpPr>
            <p:nvPr/>
          </p:nvSpPr>
          <p:spPr bwMode="auto">
            <a:xfrm flipV="1">
              <a:off x="2732623" y="1528076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3" name="Oval 665"/>
            <p:cNvSpPr>
              <a:spLocks noChangeArrowheads="1"/>
            </p:cNvSpPr>
            <p:nvPr/>
          </p:nvSpPr>
          <p:spPr bwMode="auto">
            <a:xfrm flipV="1">
              <a:off x="2591657" y="1561227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4" name="Oval 666"/>
            <p:cNvSpPr>
              <a:spLocks noChangeArrowheads="1"/>
            </p:cNvSpPr>
            <p:nvPr/>
          </p:nvSpPr>
          <p:spPr bwMode="auto">
            <a:xfrm flipV="1">
              <a:off x="2544140" y="1595955"/>
              <a:ext cx="64939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5" name="Oval 667"/>
            <p:cNvSpPr>
              <a:spLocks noChangeArrowheads="1"/>
            </p:cNvSpPr>
            <p:nvPr/>
          </p:nvSpPr>
          <p:spPr bwMode="auto">
            <a:xfrm flipV="1">
              <a:off x="2460193" y="1595955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6" name="Oval 668"/>
            <p:cNvSpPr>
              <a:spLocks noChangeArrowheads="1"/>
            </p:cNvSpPr>
            <p:nvPr/>
          </p:nvSpPr>
          <p:spPr bwMode="auto">
            <a:xfrm flipV="1">
              <a:off x="2501374" y="1561227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7" name="Oval 669"/>
            <p:cNvSpPr>
              <a:spLocks noChangeArrowheads="1"/>
            </p:cNvSpPr>
            <p:nvPr/>
          </p:nvSpPr>
          <p:spPr bwMode="auto">
            <a:xfrm flipV="1">
              <a:off x="2544140" y="1528076"/>
              <a:ext cx="66524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8" name="Oval 670"/>
            <p:cNvSpPr>
              <a:spLocks noChangeArrowheads="1"/>
            </p:cNvSpPr>
            <p:nvPr/>
          </p:nvSpPr>
          <p:spPr bwMode="auto">
            <a:xfrm flipV="1">
              <a:off x="2460193" y="1528076"/>
              <a:ext cx="66524" cy="3472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469" name="Oval 671"/>
            <p:cNvSpPr>
              <a:spLocks noChangeArrowheads="1"/>
            </p:cNvSpPr>
            <p:nvPr/>
          </p:nvSpPr>
          <p:spPr bwMode="auto">
            <a:xfrm flipV="1">
              <a:off x="2415844" y="1561227"/>
              <a:ext cx="64940" cy="3472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70" name="Oval 665"/>
          <p:cNvSpPr>
            <a:spLocks noChangeArrowheads="1"/>
          </p:cNvSpPr>
          <p:nvPr/>
        </p:nvSpPr>
        <p:spPr bwMode="auto">
          <a:xfrm flipV="1">
            <a:off x="4105275" y="2593633"/>
            <a:ext cx="65088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1" name="Oval 666"/>
          <p:cNvSpPr>
            <a:spLocks noChangeArrowheads="1"/>
          </p:cNvSpPr>
          <p:nvPr/>
        </p:nvSpPr>
        <p:spPr bwMode="auto">
          <a:xfrm flipV="1">
            <a:off x="4057650" y="2626971"/>
            <a:ext cx="65088" cy="349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2" name="Oval 667"/>
          <p:cNvSpPr>
            <a:spLocks noChangeArrowheads="1"/>
          </p:cNvSpPr>
          <p:nvPr/>
        </p:nvSpPr>
        <p:spPr bwMode="auto">
          <a:xfrm flipV="1">
            <a:off x="3973513" y="2626971"/>
            <a:ext cx="65087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3" name="Oval 668"/>
          <p:cNvSpPr>
            <a:spLocks noChangeArrowheads="1"/>
          </p:cNvSpPr>
          <p:nvPr/>
        </p:nvSpPr>
        <p:spPr bwMode="auto">
          <a:xfrm flipV="1">
            <a:off x="4013200" y="2593633"/>
            <a:ext cx="66675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4" name="Oval 669"/>
          <p:cNvSpPr>
            <a:spLocks noChangeArrowheads="1"/>
          </p:cNvSpPr>
          <p:nvPr/>
        </p:nvSpPr>
        <p:spPr bwMode="auto">
          <a:xfrm flipV="1">
            <a:off x="4057650" y="2558708"/>
            <a:ext cx="65088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5" name="Oval 671"/>
          <p:cNvSpPr>
            <a:spLocks noChangeArrowheads="1"/>
          </p:cNvSpPr>
          <p:nvPr/>
        </p:nvSpPr>
        <p:spPr bwMode="auto">
          <a:xfrm flipV="1">
            <a:off x="3929063" y="2593633"/>
            <a:ext cx="65087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6" name="Oval 669"/>
          <p:cNvSpPr>
            <a:spLocks noChangeArrowheads="1"/>
          </p:cNvSpPr>
          <p:nvPr/>
        </p:nvSpPr>
        <p:spPr bwMode="auto">
          <a:xfrm flipV="1">
            <a:off x="3775075" y="2641258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77" name="Oval 670"/>
          <p:cNvSpPr>
            <a:spLocks noChangeArrowheads="1"/>
          </p:cNvSpPr>
          <p:nvPr/>
        </p:nvSpPr>
        <p:spPr bwMode="auto">
          <a:xfrm flipV="1">
            <a:off x="3690938" y="2641258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cxnSp>
        <p:nvCxnSpPr>
          <p:cNvPr id="1478" name="Straight Connector 1477"/>
          <p:cNvCxnSpPr/>
          <p:nvPr/>
        </p:nvCxnSpPr>
        <p:spPr>
          <a:xfrm flipH="1">
            <a:off x="3736975" y="3006383"/>
            <a:ext cx="131763" cy="0"/>
          </a:xfrm>
          <a:prstGeom prst="line">
            <a:avLst/>
          </a:prstGeom>
          <a:ln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9" name="Straight Connector 1478"/>
          <p:cNvCxnSpPr/>
          <p:nvPr/>
        </p:nvCxnSpPr>
        <p:spPr>
          <a:xfrm flipV="1">
            <a:off x="3868738" y="2814296"/>
            <a:ext cx="204787" cy="198437"/>
          </a:xfrm>
          <a:prstGeom prst="line">
            <a:avLst/>
          </a:prstGeom>
          <a:ln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0" name="Oval 665"/>
          <p:cNvSpPr>
            <a:spLocks noChangeArrowheads="1"/>
          </p:cNvSpPr>
          <p:nvPr/>
        </p:nvSpPr>
        <p:spPr bwMode="auto">
          <a:xfrm flipV="1">
            <a:off x="3822700" y="2917483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1" name="Oval 666"/>
          <p:cNvSpPr>
            <a:spLocks noChangeArrowheads="1"/>
          </p:cNvSpPr>
          <p:nvPr/>
        </p:nvSpPr>
        <p:spPr bwMode="auto">
          <a:xfrm flipV="1">
            <a:off x="3776663" y="2952408"/>
            <a:ext cx="63500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2" name="Oval 667"/>
          <p:cNvSpPr>
            <a:spLocks noChangeArrowheads="1"/>
          </p:cNvSpPr>
          <p:nvPr/>
        </p:nvSpPr>
        <p:spPr bwMode="auto">
          <a:xfrm flipV="1">
            <a:off x="3690938" y="2952408"/>
            <a:ext cx="66675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3" name="Oval 668"/>
          <p:cNvSpPr>
            <a:spLocks noChangeArrowheads="1"/>
          </p:cNvSpPr>
          <p:nvPr/>
        </p:nvSpPr>
        <p:spPr bwMode="auto">
          <a:xfrm flipV="1">
            <a:off x="3732213" y="2917483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4" name="Oval 669"/>
          <p:cNvSpPr>
            <a:spLocks noChangeArrowheads="1"/>
          </p:cNvSpPr>
          <p:nvPr/>
        </p:nvSpPr>
        <p:spPr bwMode="auto">
          <a:xfrm flipV="1">
            <a:off x="3775075" y="2884146"/>
            <a:ext cx="66675" cy="33337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5" name="Oval 670"/>
          <p:cNvSpPr>
            <a:spLocks noChangeArrowheads="1"/>
          </p:cNvSpPr>
          <p:nvPr/>
        </p:nvSpPr>
        <p:spPr bwMode="auto">
          <a:xfrm flipV="1">
            <a:off x="3690938" y="2884146"/>
            <a:ext cx="66675" cy="33337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6" name="Oval 665"/>
          <p:cNvSpPr>
            <a:spLocks noChangeArrowheads="1"/>
          </p:cNvSpPr>
          <p:nvPr/>
        </p:nvSpPr>
        <p:spPr bwMode="auto">
          <a:xfrm flipV="1">
            <a:off x="3822700" y="2674596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7" name="Oval 666"/>
          <p:cNvSpPr>
            <a:spLocks noChangeArrowheads="1"/>
          </p:cNvSpPr>
          <p:nvPr/>
        </p:nvSpPr>
        <p:spPr bwMode="auto">
          <a:xfrm flipV="1">
            <a:off x="3776663" y="2709521"/>
            <a:ext cx="63500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8" name="Oval 667"/>
          <p:cNvSpPr>
            <a:spLocks noChangeArrowheads="1"/>
          </p:cNvSpPr>
          <p:nvPr/>
        </p:nvSpPr>
        <p:spPr bwMode="auto">
          <a:xfrm flipV="1">
            <a:off x="3690938" y="2709521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89" name="Oval 668"/>
          <p:cNvSpPr>
            <a:spLocks noChangeArrowheads="1"/>
          </p:cNvSpPr>
          <p:nvPr/>
        </p:nvSpPr>
        <p:spPr bwMode="auto">
          <a:xfrm flipV="1">
            <a:off x="3732213" y="2674596"/>
            <a:ext cx="66675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0" name="Oval 665"/>
          <p:cNvSpPr>
            <a:spLocks noChangeArrowheads="1"/>
          </p:cNvSpPr>
          <p:nvPr/>
        </p:nvSpPr>
        <p:spPr bwMode="auto">
          <a:xfrm flipV="1">
            <a:off x="3957638" y="2793658"/>
            <a:ext cx="65087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1" name="Oval 666"/>
          <p:cNvSpPr>
            <a:spLocks noChangeArrowheads="1"/>
          </p:cNvSpPr>
          <p:nvPr/>
        </p:nvSpPr>
        <p:spPr bwMode="auto">
          <a:xfrm flipV="1">
            <a:off x="3910013" y="2828583"/>
            <a:ext cx="65087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2" name="Oval 667"/>
          <p:cNvSpPr>
            <a:spLocks noChangeArrowheads="1"/>
          </p:cNvSpPr>
          <p:nvPr/>
        </p:nvSpPr>
        <p:spPr bwMode="auto">
          <a:xfrm flipV="1">
            <a:off x="3825875" y="2828583"/>
            <a:ext cx="65088" cy="33338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3" name="Oval 668"/>
          <p:cNvSpPr>
            <a:spLocks noChangeArrowheads="1"/>
          </p:cNvSpPr>
          <p:nvPr/>
        </p:nvSpPr>
        <p:spPr bwMode="auto">
          <a:xfrm flipV="1">
            <a:off x="3867150" y="2793658"/>
            <a:ext cx="65088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4" name="Oval 669"/>
          <p:cNvSpPr>
            <a:spLocks noChangeArrowheads="1"/>
          </p:cNvSpPr>
          <p:nvPr/>
        </p:nvSpPr>
        <p:spPr bwMode="auto">
          <a:xfrm flipV="1">
            <a:off x="3910013" y="2760321"/>
            <a:ext cx="65087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5" name="Oval 670"/>
          <p:cNvSpPr>
            <a:spLocks noChangeArrowheads="1"/>
          </p:cNvSpPr>
          <p:nvPr/>
        </p:nvSpPr>
        <p:spPr bwMode="auto">
          <a:xfrm flipV="1">
            <a:off x="3824288" y="2760321"/>
            <a:ext cx="68262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6" name="Oval 671"/>
          <p:cNvSpPr>
            <a:spLocks noChangeArrowheads="1"/>
          </p:cNvSpPr>
          <p:nvPr/>
        </p:nvSpPr>
        <p:spPr bwMode="auto">
          <a:xfrm flipV="1">
            <a:off x="3781425" y="2793658"/>
            <a:ext cx="65088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497" name="Oval 665"/>
          <p:cNvSpPr>
            <a:spLocks noChangeArrowheads="1"/>
          </p:cNvSpPr>
          <p:nvPr/>
        </p:nvSpPr>
        <p:spPr bwMode="auto">
          <a:xfrm flipV="1">
            <a:off x="3684588" y="2793658"/>
            <a:ext cx="65087" cy="34925"/>
          </a:xfrm>
          <a:prstGeom prst="ellipse">
            <a:avLst/>
          </a:prstGeom>
          <a:solidFill>
            <a:srgbClr val="FFFFFF">
              <a:alpha val="69804"/>
            </a:srgbClr>
          </a:solidFill>
          <a:ln w="6350">
            <a:solidFill>
              <a:srgbClr val="000000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cxnSp>
        <p:nvCxnSpPr>
          <p:cNvPr id="1498" name="Straight Connector 1497"/>
          <p:cNvCxnSpPr/>
          <p:nvPr/>
        </p:nvCxnSpPr>
        <p:spPr>
          <a:xfrm flipH="1">
            <a:off x="3743325" y="2612683"/>
            <a:ext cx="131763" cy="0"/>
          </a:xfrm>
          <a:prstGeom prst="line">
            <a:avLst/>
          </a:prstGeom>
          <a:ln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9" name="Straight Connector 1498"/>
          <p:cNvCxnSpPr/>
          <p:nvPr/>
        </p:nvCxnSpPr>
        <p:spPr>
          <a:xfrm>
            <a:off x="3708400" y="2226921"/>
            <a:ext cx="0" cy="7635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0" name="Group 995"/>
          <p:cNvGrpSpPr>
            <a:grpSpLocks/>
          </p:cNvGrpSpPr>
          <p:nvPr/>
        </p:nvGrpSpPr>
        <p:grpSpPr bwMode="auto">
          <a:xfrm>
            <a:off x="3692525" y="2209458"/>
            <a:ext cx="385763" cy="384175"/>
            <a:chOff x="1906597" y="1177697"/>
            <a:chExt cx="385569" cy="384792"/>
          </a:xfrm>
        </p:grpSpPr>
        <p:cxnSp>
          <p:nvCxnSpPr>
            <p:cNvPr id="1501" name="Straight Connector 1500"/>
            <p:cNvCxnSpPr/>
            <p:nvPr/>
          </p:nvCxnSpPr>
          <p:spPr>
            <a:xfrm>
              <a:off x="2087481" y="1182468"/>
              <a:ext cx="204685" cy="197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2" name="Oval 670"/>
            <p:cNvSpPr>
              <a:spLocks noChangeArrowheads="1"/>
            </p:cNvSpPr>
            <p:nvPr/>
          </p:nvSpPr>
          <p:spPr bwMode="auto">
            <a:xfrm flipV="1">
              <a:off x="2187444" y="1527508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3" name="Oval 665"/>
            <p:cNvSpPr>
              <a:spLocks noChangeArrowheads="1"/>
            </p:cNvSpPr>
            <p:nvPr/>
          </p:nvSpPr>
          <p:spPr bwMode="auto">
            <a:xfrm flipV="1">
              <a:off x="2044641" y="1481397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4" name="Oval 666"/>
            <p:cNvSpPr>
              <a:spLocks noChangeArrowheads="1"/>
            </p:cNvSpPr>
            <p:nvPr/>
          </p:nvSpPr>
          <p:spPr bwMode="auto">
            <a:xfrm flipV="1">
              <a:off x="1998626" y="1516378"/>
              <a:ext cx="65055" cy="3339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5" name="Oval 667"/>
            <p:cNvSpPr>
              <a:spLocks noChangeArrowheads="1"/>
            </p:cNvSpPr>
            <p:nvPr/>
          </p:nvSpPr>
          <p:spPr bwMode="auto">
            <a:xfrm flipV="1">
              <a:off x="1914531" y="1516378"/>
              <a:ext cx="65054" cy="3339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6" name="Oval 668"/>
            <p:cNvSpPr>
              <a:spLocks noChangeArrowheads="1"/>
            </p:cNvSpPr>
            <p:nvPr/>
          </p:nvSpPr>
          <p:spPr bwMode="auto">
            <a:xfrm flipV="1">
              <a:off x="1954198" y="1481397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7" name="Oval 669"/>
            <p:cNvSpPr>
              <a:spLocks noChangeArrowheads="1"/>
            </p:cNvSpPr>
            <p:nvPr/>
          </p:nvSpPr>
          <p:spPr bwMode="auto">
            <a:xfrm flipV="1">
              <a:off x="1997039" y="1448005"/>
              <a:ext cx="66641" cy="3339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8" name="Oval 670"/>
            <p:cNvSpPr>
              <a:spLocks noChangeArrowheads="1"/>
            </p:cNvSpPr>
            <p:nvPr/>
          </p:nvSpPr>
          <p:spPr bwMode="auto">
            <a:xfrm flipV="1">
              <a:off x="1912944" y="1448005"/>
              <a:ext cx="66641" cy="3339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09" name="Oval 665"/>
            <p:cNvSpPr>
              <a:spLocks noChangeArrowheads="1"/>
            </p:cNvSpPr>
            <p:nvPr/>
          </p:nvSpPr>
          <p:spPr bwMode="auto">
            <a:xfrm flipV="1">
              <a:off x="2044641" y="1239709"/>
              <a:ext cx="66641" cy="3339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0" name="Oval 666"/>
            <p:cNvSpPr>
              <a:spLocks noChangeArrowheads="1"/>
            </p:cNvSpPr>
            <p:nvPr/>
          </p:nvSpPr>
          <p:spPr bwMode="auto">
            <a:xfrm flipV="1">
              <a:off x="1998626" y="1273100"/>
              <a:ext cx="65055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1" name="Oval 667"/>
            <p:cNvSpPr>
              <a:spLocks noChangeArrowheads="1"/>
            </p:cNvSpPr>
            <p:nvPr/>
          </p:nvSpPr>
          <p:spPr bwMode="auto">
            <a:xfrm flipV="1">
              <a:off x="1914531" y="1273100"/>
              <a:ext cx="65054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2" name="Oval 668"/>
            <p:cNvSpPr>
              <a:spLocks noChangeArrowheads="1"/>
            </p:cNvSpPr>
            <p:nvPr/>
          </p:nvSpPr>
          <p:spPr bwMode="auto">
            <a:xfrm flipV="1">
              <a:off x="1954198" y="1239709"/>
              <a:ext cx="66641" cy="3339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3" name="Oval 669"/>
            <p:cNvSpPr>
              <a:spLocks noChangeArrowheads="1"/>
            </p:cNvSpPr>
            <p:nvPr/>
          </p:nvSpPr>
          <p:spPr bwMode="auto">
            <a:xfrm flipV="1">
              <a:off x="1997039" y="1204728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4" name="Oval 670"/>
            <p:cNvSpPr>
              <a:spLocks noChangeArrowheads="1"/>
            </p:cNvSpPr>
            <p:nvPr/>
          </p:nvSpPr>
          <p:spPr bwMode="auto">
            <a:xfrm flipV="1">
              <a:off x="1912944" y="1204728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5" name="Oval 665"/>
            <p:cNvSpPr>
              <a:spLocks noChangeArrowheads="1"/>
            </p:cNvSpPr>
            <p:nvPr/>
          </p:nvSpPr>
          <p:spPr bwMode="auto">
            <a:xfrm flipV="1">
              <a:off x="2179510" y="1357373"/>
              <a:ext cx="65055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6" name="Oval 666"/>
            <p:cNvSpPr>
              <a:spLocks noChangeArrowheads="1"/>
            </p:cNvSpPr>
            <p:nvPr/>
          </p:nvSpPr>
          <p:spPr bwMode="auto">
            <a:xfrm flipV="1">
              <a:off x="2131909" y="1392354"/>
              <a:ext cx="65055" cy="3339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7" name="Oval 667"/>
            <p:cNvSpPr>
              <a:spLocks noChangeArrowheads="1"/>
            </p:cNvSpPr>
            <p:nvPr/>
          </p:nvSpPr>
          <p:spPr bwMode="auto">
            <a:xfrm flipV="1">
              <a:off x="2047814" y="1392354"/>
              <a:ext cx="66641" cy="3339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8" name="Oval 668"/>
            <p:cNvSpPr>
              <a:spLocks noChangeArrowheads="1"/>
            </p:cNvSpPr>
            <p:nvPr/>
          </p:nvSpPr>
          <p:spPr bwMode="auto">
            <a:xfrm flipV="1">
              <a:off x="2089068" y="1357373"/>
              <a:ext cx="65054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19" name="Oval 669"/>
            <p:cNvSpPr>
              <a:spLocks noChangeArrowheads="1"/>
            </p:cNvSpPr>
            <p:nvPr/>
          </p:nvSpPr>
          <p:spPr bwMode="auto">
            <a:xfrm flipV="1">
              <a:off x="2131909" y="1323982"/>
              <a:ext cx="65055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20" name="Oval 670"/>
            <p:cNvSpPr>
              <a:spLocks noChangeArrowheads="1"/>
            </p:cNvSpPr>
            <p:nvPr/>
          </p:nvSpPr>
          <p:spPr bwMode="auto">
            <a:xfrm flipV="1">
              <a:off x="2047814" y="1323982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21" name="Oval 671"/>
            <p:cNvSpPr>
              <a:spLocks noChangeArrowheads="1"/>
            </p:cNvSpPr>
            <p:nvPr/>
          </p:nvSpPr>
          <p:spPr bwMode="auto">
            <a:xfrm flipV="1">
              <a:off x="2003386" y="1357373"/>
              <a:ext cx="65054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22" name="Oval 665"/>
            <p:cNvSpPr>
              <a:spLocks noChangeArrowheads="1"/>
            </p:cNvSpPr>
            <p:nvPr/>
          </p:nvSpPr>
          <p:spPr bwMode="auto">
            <a:xfrm flipV="1">
              <a:off x="1906597" y="1357373"/>
              <a:ext cx="66641" cy="3498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523" name="Straight Connector 1522"/>
            <p:cNvCxnSpPr/>
            <p:nvPr/>
          </p:nvCxnSpPr>
          <p:spPr>
            <a:xfrm flipH="1">
              <a:off x="1965305" y="1182468"/>
              <a:ext cx="1253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3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Connector 1523"/>
            <p:cNvCxnSpPr/>
            <p:nvPr/>
          </p:nvCxnSpPr>
          <p:spPr>
            <a:xfrm>
              <a:off x="1930398" y="1177697"/>
              <a:ext cx="0" cy="37684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5" name="Oval 666"/>
          <p:cNvSpPr>
            <a:spLocks noChangeArrowheads="1"/>
          </p:cNvSpPr>
          <p:nvPr/>
        </p:nvSpPr>
        <p:spPr bwMode="auto">
          <a:xfrm flipV="1">
            <a:off x="4467225" y="2590458"/>
            <a:ext cx="65088" cy="3492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526" name="Freeform 348"/>
          <p:cNvSpPr>
            <a:spLocks/>
          </p:cNvSpPr>
          <p:nvPr/>
        </p:nvSpPr>
        <p:spPr bwMode="auto">
          <a:xfrm flipH="1">
            <a:off x="4068763" y="3600108"/>
            <a:ext cx="652462" cy="185738"/>
          </a:xfrm>
          <a:custGeom>
            <a:avLst/>
            <a:gdLst>
              <a:gd name="T0" fmla="*/ 652508 w 10000"/>
              <a:gd name="T1" fmla="*/ 185256 h 9151"/>
              <a:gd name="T2" fmla="*/ 308310 w 10000"/>
              <a:gd name="T3" fmla="*/ 20 h 9151"/>
              <a:gd name="T4" fmla="*/ 0 w 10000"/>
              <a:gd name="T5" fmla="*/ 181308 h 9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9151">
                <a:moveTo>
                  <a:pt x="10000" y="9151"/>
                </a:moveTo>
                <a:cubicBezTo>
                  <a:pt x="8978" y="3739"/>
                  <a:pt x="6392" y="34"/>
                  <a:pt x="4725" y="1"/>
                </a:cubicBezTo>
                <a:cubicBezTo>
                  <a:pt x="3058" y="-32"/>
                  <a:pt x="890" y="3433"/>
                  <a:pt x="0" y="8956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7" name="Freeform 348"/>
          <p:cNvSpPr>
            <a:spLocks/>
          </p:cNvSpPr>
          <p:nvPr/>
        </p:nvSpPr>
        <p:spPr bwMode="auto">
          <a:xfrm flipH="1">
            <a:off x="4002088" y="3677896"/>
            <a:ext cx="722312" cy="441325"/>
          </a:xfrm>
          <a:custGeom>
            <a:avLst/>
            <a:gdLst>
              <a:gd name="T0" fmla="*/ 722087 w 8280"/>
              <a:gd name="T1" fmla="*/ 442097 h 11438"/>
              <a:gd name="T2" fmla="*/ 396973 w 8280"/>
              <a:gd name="T3" fmla="*/ 30767 h 11438"/>
              <a:gd name="T4" fmla="*/ 0 w 8280"/>
              <a:gd name="T5" fmla="*/ 102929 h 114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80" h="11438">
                <a:moveTo>
                  <a:pt x="8280" y="11438"/>
                </a:moveTo>
                <a:cubicBezTo>
                  <a:pt x="7258" y="6026"/>
                  <a:pt x="5932" y="2258"/>
                  <a:pt x="4552" y="796"/>
                </a:cubicBezTo>
                <a:cubicBezTo>
                  <a:pt x="3172" y="-666"/>
                  <a:pt x="1182" y="-155"/>
                  <a:pt x="0" y="2663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" name="Freeform 348"/>
          <p:cNvSpPr>
            <a:spLocks/>
          </p:cNvSpPr>
          <p:nvPr/>
        </p:nvSpPr>
        <p:spPr bwMode="auto">
          <a:xfrm flipH="1">
            <a:off x="4410075" y="3771558"/>
            <a:ext cx="293688" cy="282575"/>
          </a:xfrm>
          <a:custGeom>
            <a:avLst/>
            <a:gdLst>
              <a:gd name="T0" fmla="*/ 293817 w 10000"/>
              <a:gd name="T1" fmla="*/ 282394 h 10330"/>
              <a:gd name="T2" fmla="*/ 237198 w 10000"/>
              <a:gd name="T3" fmla="*/ 56971 h 10330"/>
              <a:gd name="T4" fmla="*/ 0 w 10000"/>
              <a:gd name="T5" fmla="*/ 21268 h 103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330">
                <a:moveTo>
                  <a:pt x="10000" y="10330"/>
                </a:moveTo>
                <a:cubicBezTo>
                  <a:pt x="9568" y="5538"/>
                  <a:pt x="9010" y="4285"/>
                  <a:pt x="8073" y="2084"/>
                </a:cubicBezTo>
                <a:cubicBezTo>
                  <a:pt x="7136" y="-117"/>
                  <a:pt x="4264" y="-613"/>
                  <a:pt x="0" y="778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" name="Freeform 348"/>
          <p:cNvSpPr>
            <a:spLocks/>
          </p:cNvSpPr>
          <p:nvPr/>
        </p:nvSpPr>
        <p:spPr bwMode="auto">
          <a:xfrm flipH="1">
            <a:off x="4225925" y="3715996"/>
            <a:ext cx="484188" cy="730250"/>
          </a:xfrm>
          <a:custGeom>
            <a:avLst/>
            <a:gdLst>
              <a:gd name="T0" fmla="*/ 483943 w 10000"/>
              <a:gd name="T1" fmla="*/ 729643 h 10537"/>
              <a:gd name="T2" fmla="*/ 265975 w 10000"/>
              <a:gd name="T3" fmla="*/ 41547 h 10537"/>
              <a:gd name="T4" fmla="*/ 0 w 10000"/>
              <a:gd name="T5" fmla="*/ 70284 h 105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537">
                <a:moveTo>
                  <a:pt x="10000" y="10537"/>
                </a:moveTo>
                <a:cubicBezTo>
                  <a:pt x="8700" y="5667"/>
                  <a:pt x="6768" y="1604"/>
                  <a:pt x="5496" y="600"/>
                </a:cubicBezTo>
                <a:cubicBezTo>
                  <a:pt x="4224" y="-404"/>
                  <a:pt x="2426" y="-70"/>
                  <a:pt x="0" y="1015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0" name="Freeform 348"/>
          <p:cNvSpPr>
            <a:spLocks/>
          </p:cNvSpPr>
          <p:nvPr/>
        </p:nvSpPr>
        <p:spPr bwMode="auto">
          <a:xfrm>
            <a:off x="4811713" y="3649321"/>
            <a:ext cx="477837" cy="401637"/>
          </a:xfrm>
          <a:custGeom>
            <a:avLst/>
            <a:gdLst>
              <a:gd name="T0" fmla="*/ 474779 w 16272"/>
              <a:gd name="T1" fmla="*/ 400299 h 14643"/>
              <a:gd name="T2" fmla="*/ 220510 w 16272"/>
              <a:gd name="T3" fmla="*/ 12958 h 14643"/>
              <a:gd name="T4" fmla="*/ 0 w 16272"/>
              <a:gd name="T5" fmla="*/ 129660 h 146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72" h="14643">
                <a:moveTo>
                  <a:pt x="16159" y="14643"/>
                </a:moveTo>
                <a:cubicBezTo>
                  <a:pt x="17186" y="7848"/>
                  <a:pt x="11008" y="2036"/>
                  <a:pt x="7505" y="474"/>
                </a:cubicBezTo>
                <a:cubicBezTo>
                  <a:pt x="4002" y="-1088"/>
                  <a:pt x="1834" y="1436"/>
                  <a:pt x="0" y="4743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1" name="Freeform 348"/>
          <p:cNvSpPr>
            <a:spLocks/>
          </p:cNvSpPr>
          <p:nvPr/>
        </p:nvSpPr>
        <p:spPr bwMode="auto">
          <a:xfrm>
            <a:off x="4824413" y="3677896"/>
            <a:ext cx="292100" cy="708025"/>
          </a:xfrm>
          <a:custGeom>
            <a:avLst/>
            <a:gdLst>
              <a:gd name="T0" fmla="*/ 258095 w 11302"/>
              <a:gd name="T1" fmla="*/ 708844 h 10359"/>
              <a:gd name="T2" fmla="*/ 218132 w 11302"/>
              <a:gd name="T3" fmla="*/ 54811 h 10359"/>
              <a:gd name="T4" fmla="*/ 0 w 11302"/>
              <a:gd name="T5" fmla="*/ 114343 h 103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02" h="10359">
                <a:moveTo>
                  <a:pt x="9991" y="10359"/>
                </a:moveTo>
                <a:cubicBezTo>
                  <a:pt x="13003" y="6461"/>
                  <a:pt x="10109" y="2249"/>
                  <a:pt x="8444" y="801"/>
                </a:cubicBezTo>
                <a:cubicBezTo>
                  <a:pt x="6779" y="-647"/>
                  <a:pt x="3191" y="1"/>
                  <a:pt x="0" y="1671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2" name="TextBox 1531"/>
          <p:cNvSpPr txBox="1"/>
          <p:nvPr/>
        </p:nvSpPr>
        <p:spPr>
          <a:xfrm>
            <a:off x="7881938" y="2707933"/>
            <a:ext cx="838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9900FF"/>
                </a:solidFill>
              </a:rPr>
              <a:t>Top-Down </a:t>
            </a:r>
            <a:r>
              <a:rPr lang="en-US" sz="1100" b="1" dirty="0" smtClean="0">
                <a:solidFill>
                  <a:srgbClr val="9900FF"/>
                </a:solidFill>
              </a:rPr>
              <a:t>(</a:t>
            </a:r>
            <a:r>
              <a:rPr lang="en-US" sz="1100" b="1" i="1" dirty="0" smtClean="0">
                <a:solidFill>
                  <a:srgbClr val="9900FF"/>
                </a:solidFill>
              </a:rPr>
              <a:t>d</a:t>
            </a:r>
            <a:r>
              <a:rPr lang="en-US" sz="1100" b="1" dirty="0" smtClean="0">
                <a:solidFill>
                  <a:srgbClr val="9900FF"/>
                </a:solidFill>
              </a:rPr>
              <a:t>) </a:t>
            </a:r>
            <a:r>
              <a:rPr lang="en-US" sz="1100" b="1" dirty="0">
                <a:solidFill>
                  <a:srgbClr val="9900FF"/>
                </a:solidFill>
              </a:rPr>
              <a:t>Inputs</a:t>
            </a:r>
          </a:p>
        </p:txBody>
      </p:sp>
      <p:sp>
        <p:nvSpPr>
          <p:cNvPr id="1534" name="TextBox 1533"/>
          <p:cNvSpPr txBox="1"/>
          <p:nvPr/>
        </p:nvSpPr>
        <p:spPr>
          <a:xfrm>
            <a:off x="5713413" y="2869858"/>
            <a:ext cx="9239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66FF"/>
                </a:solidFill>
              </a:rPr>
              <a:t>Horizontal </a:t>
            </a:r>
            <a:r>
              <a:rPr lang="en-US" sz="1100" b="1" dirty="0" smtClean="0">
                <a:solidFill>
                  <a:srgbClr val="0066FF"/>
                </a:solidFill>
              </a:rPr>
              <a:t>(</a:t>
            </a:r>
            <a:r>
              <a:rPr lang="en-US" sz="1100" b="1" i="1" dirty="0" smtClean="0">
                <a:solidFill>
                  <a:srgbClr val="0066FF"/>
                </a:solidFill>
              </a:rPr>
              <a:t>h</a:t>
            </a:r>
            <a:r>
              <a:rPr lang="en-US" sz="1100" b="1" dirty="0" smtClean="0">
                <a:solidFill>
                  <a:srgbClr val="0066FF"/>
                </a:solidFill>
              </a:rPr>
              <a:t>) </a:t>
            </a:r>
            <a:r>
              <a:rPr lang="en-US" sz="1100" b="1" dirty="0">
                <a:solidFill>
                  <a:srgbClr val="0066FF"/>
                </a:solidFill>
              </a:rPr>
              <a:t>Inputs</a:t>
            </a:r>
          </a:p>
        </p:txBody>
      </p:sp>
      <p:cxnSp>
        <p:nvCxnSpPr>
          <p:cNvPr id="1535" name="Straight Arrow Connector 1534"/>
          <p:cNvCxnSpPr>
            <a:stCxn id="1628" idx="0"/>
            <a:endCxn id="749" idx="6"/>
          </p:cNvCxnSpPr>
          <p:nvPr/>
        </p:nvCxnSpPr>
        <p:spPr>
          <a:xfrm>
            <a:off x="6892925" y="2704758"/>
            <a:ext cx="25400" cy="7858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" name="Straight Arrow Connector 1535"/>
          <p:cNvCxnSpPr>
            <a:stCxn id="1610" idx="0"/>
            <a:endCxn id="751" idx="7"/>
          </p:cNvCxnSpPr>
          <p:nvPr/>
        </p:nvCxnSpPr>
        <p:spPr>
          <a:xfrm>
            <a:off x="6969125" y="2398371"/>
            <a:ext cx="23813" cy="10779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" name="Straight Arrow Connector 1536"/>
          <p:cNvCxnSpPr>
            <a:stCxn id="1599" idx="0"/>
            <a:endCxn id="752" idx="3"/>
          </p:cNvCxnSpPr>
          <p:nvPr/>
        </p:nvCxnSpPr>
        <p:spPr>
          <a:xfrm flipH="1">
            <a:off x="7026275" y="2472983"/>
            <a:ext cx="192088" cy="10096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8" name="Straight Arrow Connector 1537"/>
          <p:cNvCxnSpPr>
            <a:stCxn id="1602" idx="0"/>
            <a:endCxn id="753" idx="3"/>
          </p:cNvCxnSpPr>
          <p:nvPr/>
        </p:nvCxnSpPr>
        <p:spPr>
          <a:xfrm flipH="1">
            <a:off x="7061200" y="2398371"/>
            <a:ext cx="533400" cy="108585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" name="Straight Arrow Connector 1538"/>
          <p:cNvCxnSpPr>
            <a:stCxn id="1617" idx="0"/>
            <a:endCxn id="754" idx="1"/>
          </p:cNvCxnSpPr>
          <p:nvPr/>
        </p:nvCxnSpPr>
        <p:spPr>
          <a:xfrm flipH="1">
            <a:off x="7102475" y="2753971"/>
            <a:ext cx="350838" cy="7239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0" name="Straight Arrow Connector 1539"/>
          <p:cNvCxnSpPr>
            <a:stCxn id="1587" idx="0"/>
            <a:endCxn id="755" idx="7"/>
          </p:cNvCxnSpPr>
          <p:nvPr/>
        </p:nvCxnSpPr>
        <p:spPr>
          <a:xfrm flipH="1">
            <a:off x="7145338" y="2519021"/>
            <a:ext cx="446087" cy="9667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" name="Straight Arrow Connector 1540"/>
          <p:cNvCxnSpPr>
            <a:stCxn id="1583" idx="0"/>
            <a:endCxn id="750" idx="2"/>
          </p:cNvCxnSpPr>
          <p:nvPr/>
        </p:nvCxnSpPr>
        <p:spPr>
          <a:xfrm>
            <a:off x="6900863" y="2572996"/>
            <a:ext cx="47625" cy="90963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" name="Straight Arrow Connector 1541"/>
          <p:cNvCxnSpPr>
            <a:stCxn id="1602" idx="0"/>
            <a:endCxn id="737" idx="6"/>
          </p:cNvCxnSpPr>
          <p:nvPr/>
        </p:nvCxnSpPr>
        <p:spPr>
          <a:xfrm>
            <a:off x="7594600" y="2398371"/>
            <a:ext cx="204788" cy="10906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Straight Arrow Connector 1542"/>
          <p:cNvCxnSpPr>
            <a:stCxn id="1617" idx="0"/>
            <a:endCxn id="735" idx="1"/>
          </p:cNvCxnSpPr>
          <p:nvPr/>
        </p:nvCxnSpPr>
        <p:spPr>
          <a:xfrm>
            <a:off x="7453313" y="2753971"/>
            <a:ext cx="258762" cy="7207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4" name="Straight Arrow Connector 1543"/>
          <p:cNvCxnSpPr>
            <a:stCxn id="1599" idx="0"/>
            <a:endCxn id="734" idx="3"/>
          </p:cNvCxnSpPr>
          <p:nvPr/>
        </p:nvCxnSpPr>
        <p:spPr>
          <a:xfrm>
            <a:off x="7218363" y="2472983"/>
            <a:ext cx="458787" cy="100806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5" name="Straight Arrow Connector 1544"/>
          <p:cNvCxnSpPr>
            <a:stCxn id="1610" idx="0"/>
            <a:endCxn id="733" idx="6"/>
          </p:cNvCxnSpPr>
          <p:nvPr/>
        </p:nvCxnSpPr>
        <p:spPr>
          <a:xfrm>
            <a:off x="6969125" y="2398371"/>
            <a:ext cx="677863" cy="10795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6" name="Straight Arrow Connector 1545"/>
          <p:cNvCxnSpPr>
            <a:stCxn id="1583" idx="0"/>
            <a:endCxn id="732" idx="0"/>
          </p:cNvCxnSpPr>
          <p:nvPr/>
        </p:nvCxnSpPr>
        <p:spPr>
          <a:xfrm>
            <a:off x="6900863" y="2572996"/>
            <a:ext cx="704850" cy="9032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7" name="Straight Arrow Connector 1546"/>
          <p:cNvCxnSpPr>
            <a:stCxn id="1628" idx="0"/>
            <a:endCxn id="731" idx="6"/>
          </p:cNvCxnSpPr>
          <p:nvPr/>
        </p:nvCxnSpPr>
        <p:spPr>
          <a:xfrm>
            <a:off x="6892925" y="2704758"/>
            <a:ext cx="677863" cy="7842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8" name="Straight Arrow Connector 1547"/>
          <p:cNvCxnSpPr>
            <a:stCxn id="1587" idx="0"/>
            <a:endCxn id="736" idx="3"/>
          </p:cNvCxnSpPr>
          <p:nvPr/>
        </p:nvCxnSpPr>
        <p:spPr>
          <a:xfrm>
            <a:off x="7591425" y="2519021"/>
            <a:ext cx="161925" cy="9667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9" name="Straight Arrow Connector 1548"/>
          <p:cNvCxnSpPr>
            <a:stCxn id="1610" idx="0"/>
            <a:endCxn id="713" idx="6"/>
          </p:cNvCxnSpPr>
          <p:nvPr/>
        </p:nvCxnSpPr>
        <p:spPr>
          <a:xfrm flipH="1">
            <a:off x="6445250" y="2398371"/>
            <a:ext cx="523875" cy="139223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0" name="Straight Arrow Connector 1549"/>
          <p:cNvCxnSpPr>
            <a:stCxn id="1628" idx="0"/>
            <a:endCxn id="715" idx="3"/>
          </p:cNvCxnSpPr>
          <p:nvPr/>
        </p:nvCxnSpPr>
        <p:spPr>
          <a:xfrm flipH="1">
            <a:off x="6511925" y="2704758"/>
            <a:ext cx="381000" cy="10795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1" name="Straight Arrow Connector 1550"/>
          <p:cNvCxnSpPr>
            <a:stCxn id="1599" idx="0"/>
            <a:endCxn id="716" idx="3"/>
          </p:cNvCxnSpPr>
          <p:nvPr/>
        </p:nvCxnSpPr>
        <p:spPr>
          <a:xfrm flipH="1">
            <a:off x="6553200" y="2472983"/>
            <a:ext cx="665163" cy="13081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2" name="Straight Arrow Connector 1551"/>
          <p:cNvCxnSpPr>
            <a:stCxn id="1602" idx="0"/>
            <a:endCxn id="717" idx="3"/>
          </p:cNvCxnSpPr>
          <p:nvPr/>
        </p:nvCxnSpPr>
        <p:spPr>
          <a:xfrm flipH="1">
            <a:off x="6588125" y="2398371"/>
            <a:ext cx="1006475" cy="13858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3" name="Straight Arrow Connector 1552"/>
          <p:cNvCxnSpPr>
            <a:stCxn id="1587" idx="0"/>
            <a:endCxn id="718" idx="4"/>
          </p:cNvCxnSpPr>
          <p:nvPr/>
        </p:nvCxnSpPr>
        <p:spPr>
          <a:xfrm flipH="1">
            <a:off x="6634163" y="2519021"/>
            <a:ext cx="957262" cy="12700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4" name="Straight Arrow Connector 1553"/>
          <p:cNvCxnSpPr>
            <a:stCxn id="1617" idx="0"/>
            <a:endCxn id="719" idx="6"/>
          </p:cNvCxnSpPr>
          <p:nvPr/>
        </p:nvCxnSpPr>
        <p:spPr>
          <a:xfrm flipH="1">
            <a:off x="6673850" y="2753971"/>
            <a:ext cx="779463" cy="103663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" name="Straight Arrow Connector 1554"/>
          <p:cNvCxnSpPr>
            <a:stCxn id="1583" idx="0"/>
            <a:endCxn id="714" idx="4"/>
          </p:cNvCxnSpPr>
          <p:nvPr/>
        </p:nvCxnSpPr>
        <p:spPr>
          <a:xfrm flipH="1">
            <a:off x="6481763" y="2572996"/>
            <a:ext cx="419100" cy="12160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6" name="Straight Arrow Connector 1555"/>
          <p:cNvCxnSpPr>
            <a:stCxn id="1602" idx="0"/>
            <a:endCxn id="665" idx="5"/>
          </p:cNvCxnSpPr>
          <p:nvPr/>
        </p:nvCxnSpPr>
        <p:spPr>
          <a:xfrm>
            <a:off x="7594600" y="2398371"/>
            <a:ext cx="681038" cy="13954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7" name="Straight Arrow Connector 1556"/>
          <p:cNvCxnSpPr>
            <a:stCxn id="1617" idx="0"/>
            <a:endCxn id="663" idx="4"/>
          </p:cNvCxnSpPr>
          <p:nvPr/>
        </p:nvCxnSpPr>
        <p:spPr>
          <a:xfrm>
            <a:off x="7453313" y="2753971"/>
            <a:ext cx="741362" cy="10318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8" name="Straight Arrow Connector 1557"/>
          <p:cNvCxnSpPr>
            <a:stCxn id="1599" idx="0"/>
            <a:endCxn id="662" idx="4"/>
          </p:cNvCxnSpPr>
          <p:nvPr/>
        </p:nvCxnSpPr>
        <p:spPr>
          <a:xfrm>
            <a:off x="7218363" y="2472983"/>
            <a:ext cx="942975" cy="1309688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9" name="Straight Arrow Connector 1558"/>
          <p:cNvCxnSpPr>
            <a:stCxn id="1610" idx="0"/>
            <a:endCxn id="661" idx="3"/>
          </p:cNvCxnSpPr>
          <p:nvPr/>
        </p:nvCxnSpPr>
        <p:spPr>
          <a:xfrm>
            <a:off x="6969125" y="2398371"/>
            <a:ext cx="1146175" cy="13858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0" name="Straight Arrow Connector 1559"/>
          <p:cNvCxnSpPr>
            <a:stCxn id="1583" idx="0"/>
            <a:endCxn id="660" idx="4"/>
          </p:cNvCxnSpPr>
          <p:nvPr/>
        </p:nvCxnSpPr>
        <p:spPr>
          <a:xfrm>
            <a:off x="6900863" y="2572996"/>
            <a:ext cx="1184275" cy="12160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1" name="Straight Arrow Connector 1560"/>
          <p:cNvCxnSpPr>
            <a:stCxn id="1628" idx="0"/>
            <a:endCxn id="659" idx="5"/>
          </p:cNvCxnSpPr>
          <p:nvPr/>
        </p:nvCxnSpPr>
        <p:spPr>
          <a:xfrm>
            <a:off x="6892925" y="2704758"/>
            <a:ext cx="1154113" cy="10906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2" name="Straight Arrow Connector 1561"/>
          <p:cNvCxnSpPr>
            <a:stCxn id="1587" idx="0"/>
            <a:endCxn id="664" idx="3"/>
          </p:cNvCxnSpPr>
          <p:nvPr/>
        </p:nvCxnSpPr>
        <p:spPr>
          <a:xfrm>
            <a:off x="7591425" y="2519021"/>
            <a:ext cx="641350" cy="12668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3" name="Straight Arrow Connector 1562"/>
          <p:cNvCxnSpPr>
            <a:stCxn id="1628" idx="0"/>
            <a:endCxn id="677" idx="7"/>
          </p:cNvCxnSpPr>
          <p:nvPr/>
        </p:nvCxnSpPr>
        <p:spPr>
          <a:xfrm>
            <a:off x="6892925" y="2704758"/>
            <a:ext cx="661988" cy="13811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4" name="Straight Arrow Connector 1563"/>
          <p:cNvCxnSpPr>
            <a:stCxn id="1610" idx="0"/>
            <a:endCxn id="679" idx="3"/>
          </p:cNvCxnSpPr>
          <p:nvPr/>
        </p:nvCxnSpPr>
        <p:spPr>
          <a:xfrm>
            <a:off x="6969125" y="2398371"/>
            <a:ext cx="652463" cy="16859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5" name="Straight Arrow Connector 1564"/>
          <p:cNvCxnSpPr>
            <a:stCxn id="1599" idx="0"/>
            <a:endCxn id="680" idx="0"/>
          </p:cNvCxnSpPr>
          <p:nvPr/>
        </p:nvCxnSpPr>
        <p:spPr>
          <a:xfrm>
            <a:off x="7218363" y="2472983"/>
            <a:ext cx="449262" cy="15986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6" name="Straight Arrow Connector 1565"/>
          <p:cNvCxnSpPr>
            <a:stCxn id="1617" idx="0"/>
            <a:endCxn id="681" idx="4"/>
          </p:cNvCxnSpPr>
          <p:nvPr/>
        </p:nvCxnSpPr>
        <p:spPr>
          <a:xfrm>
            <a:off x="7453313" y="2753971"/>
            <a:ext cx="249237" cy="13319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7" name="Straight Arrow Connector 1566"/>
          <p:cNvCxnSpPr>
            <a:stCxn id="1587" idx="0"/>
            <a:endCxn id="682" idx="0"/>
          </p:cNvCxnSpPr>
          <p:nvPr/>
        </p:nvCxnSpPr>
        <p:spPr>
          <a:xfrm>
            <a:off x="7591425" y="2519021"/>
            <a:ext cx="152400" cy="155733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8" name="Straight Arrow Connector 1567"/>
          <p:cNvCxnSpPr>
            <a:stCxn id="1602" idx="0"/>
            <a:endCxn id="683" idx="0"/>
          </p:cNvCxnSpPr>
          <p:nvPr/>
        </p:nvCxnSpPr>
        <p:spPr>
          <a:xfrm>
            <a:off x="7594600" y="2398371"/>
            <a:ext cx="184150" cy="16859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9" name="Straight Arrow Connector 1568"/>
          <p:cNvCxnSpPr>
            <a:stCxn id="1583" idx="0"/>
            <a:endCxn id="678" idx="6"/>
          </p:cNvCxnSpPr>
          <p:nvPr/>
        </p:nvCxnSpPr>
        <p:spPr>
          <a:xfrm>
            <a:off x="6900863" y="2572996"/>
            <a:ext cx="696912" cy="150971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0" name="Straight Arrow Connector 1569"/>
          <p:cNvCxnSpPr>
            <a:stCxn id="1587" idx="0"/>
            <a:endCxn id="701" idx="0"/>
          </p:cNvCxnSpPr>
          <p:nvPr/>
        </p:nvCxnSpPr>
        <p:spPr>
          <a:xfrm flipH="1">
            <a:off x="7129463" y="2519021"/>
            <a:ext cx="461962" cy="156527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1" name="Straight Arrow Connector 1570"/>
          <p:cNvCxnSpPr>
            <a:stCxn id="1617" idx="0"/>
            <a:endCxn id="699" idx="7"/>
          </p:cNvCxnSpPr>
          <p:nvPr/>
        </p:nvCxnSpPr>
        <p:spPr>
          <a:xfrm flipH="1">
            <a:off x="7058025" y="2753971"/>
            <a:ext cx="395288" cy="13223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2" name="Straight Arrow Connector 1571"/>
          <p:cNvCxnSpPr>
            <a:stCxn id="1599" idx="0"/>
            <a:endCxn id="698" idx="7"/>
          </p:cNvCxnSpPr>
          <p:nvPr/>
        </p:nvCxnSpPr>
        <p:spPr>
          <a:xfrm flipH="1">
            <a:off x="7023100" y="2472983"/>
            <a:ext cx="195263" cy="1600200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3" name="Straight Arrow Connector 1572"/>
          <p:cNvCxnSpPr>
            <a:stCxn id="1610" idx="0"/>
            <a:endCxn id="697" idx="3"/>
          </p:cNvCxnSpPr>
          <p:nvPr/>
        </p:nvCxnSpPr>
        <p:spPr>
          <a:xfrm>
            <a:off x="6969125" y="2398371"/>
            <a:ext cx="3175" cy="1685925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4" name="Straight Arrow Connector 1573"/>
          <p:cNvCxnSpPr>
            <a:stCxn id="1583" idx="0"/>
            <a:endCxn id="696" idx="0"/>
          </p:cNvCxnSpPr>
          <p:nvPr/>
        </p:nvCxnSpPr>
        <p:spPr>
          <a:xfrm>
            <a:off x="6900863" y="2572996"/>
            <a:ext cx="41275" cy="1503362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5" name="Straight Arrow Connector 1574"/>
          <p:cNvCxnSpPr>
            <a:stCxn id="1628" idx="0"/>
            <a:endCxn id="695" idx="7"/>
          </p:cNvCxnSpPr>
          <p:nvPr/>
        </p:nvCxnSpPr>
        <p:spPr>
          <a:xfrm>
            <a:off x="6892925" y="2704758"/>
            <a:ext cx="12700" cy="1382713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6" name="Straight Arrow Connector 1575"/>
          <p:cNvCxnSpPr>
            <a:stCxn id="1602" idx="0"/>
            <a:endCxn id="700" idx="0"/>
          </p:cNvCxnSpPr>
          <p:nvPr/>
        </p:nvCxnSpPr>
        <p:spPr>
          <a:xfrm flipH="1">
            <a:off x="7094538" y="2398371"/>
            <a:ext cx="500062" cy="1677987"/>
          </a:xfrm>
          <a:prstGeom prst="straightConnector1">
            <a:avLst/>
          </a:prstGeom>
          <a:ln w="6350">
            <a:solidFill>
              <a:srgbClr val="9900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7" name="Group 1072"/>
          <p:cNvGrpSpPr>
            <a:grpSpLocks/>
          </p:cNvGrpSpPr>
          <p:nvPr/>
        </p:nvGrpSpPr>
        <p:grpSpPr bwMode="auto">
          <a:xfrm>
            <a:off x="6534150" y="2209458"/>
            <a:ext cx="1498600" cy="579438"/>
            <a:chOff x="5131112" y="1363544"/>
            <a:chExt cx="888688" cy="394516"/>
          </a:xfrm>
        </p:grpSpPr>
        <p:sp>
          <p:nvSpPr>
            <p:cNvPr id="1578" name="Hexagon 1577"/>
            <p:cNvSpPr/>
            <p:nvPr/>
          </p:nvSpPr>
          <p:spPr>
            <a:xfrm flipH="1">
              <a:off x="5131112" y="1363544"/>
              <a:ext cx="888688" cy="394516"/>
            </a:xfrm>
            <a:prstGeom prst="hexagon">
              <a:avLst>
                <a:gd name="adj" fmla="val 52040"/>
                <a:gd name="vf" fmla="val 115470"/>
              </a:avLst>
            </a:prstGeom>
            <a:solidFill>
              <a:srgbClr val="FFFFFF">
                <a:alpha val="69804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1579" name="Group 1074"/>
            <p:cNvGrpSpPr>
              <a:grpSpLocks/>
            </p:cNvGrpSpPr>
            <p:nvPr/>
          </p:nvGrpSpPr>
          <p:grpSpPr bwMode="auto">
            <a:xfrm>
              <a:off x="5311070" y="1632068"/>
              <a:ext cx="529272" cy="103491"/>
              <a:chOff x="2267296" y="1651668"/>
              <a:chExt cx="529272" cy="103491"/>
            </a:xfrm>
          </p:grpSpPr>
          <p:sp>
            <p:nvSpPr>
              <p:cNvPr id="1615" name="Oval 665"/>
              <p:cNvSpPr>
                <a:spLocks noChangeArrowheads="1"/>
              </p:cNvSpPr>
              <p:nvPr/>
            </p:nvSpPr>
            <p:spPr bwMode="auto">
              <a:xfrm flipV="1">
                <a:off x="2730319" y="1684705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Oval 666"/>
              <p:cNvSpPr>
                <a:spLocks noChangeArrowheads="1"/>
              </p:cNvSpPr>
              <p:nvPr/>
            </p:nvSpPr>
            <p:spPr bwMode="auto">
              <a:xfrm flipV="1">
                <a:off x="2683249" y="1719293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Oval 667"/>
              <p:cNvSpPr>
                <a:spLocks noChangeArrowheads="1"/>
              </p:cNvSpPr>
              <p:nvPr/>
            </p:nvSpPr>
            <p:spPr bwMode="auto">
              <a:xfrm flipV="1">
                <a:off x="2598522" y="1719293"/>
                <a:ext cx="65898" cy="34588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Oval 668"/>
              <p:cNvSpPr>
                <a:spLocks noChangeArrowheads="1"/>
              </p:cNvSpPr>
              <p:nvPr/>
            </p:nvSpPr>
            <p:spPr bwMode="auto">
              <a:xfrm flipV="1">
                <a:off x="2639944" y="1684705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Oval 669"/>
              <p:cNvSpPr>
                <a:spLocks noChangeArrowheads="1"/>
              </p:cNvSpPr>
              <p:nvPr/>
            </p:nvSpPr>
            <p:spPr bwMode="auto">
              <a:xfrm flipV="1">
                <a:off x="2683249" y="1651198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Oval 670"/>
              <p:cNvSpPr>
                <a:spLocks noChangeArrowheads="1"/>
              </p:cNvSpPr>
              <p:nvPr/>
            </p:nvSpPr>
            <p:spPr bwMode="auto">
              <a:xfrm flipV="1">
                <a:off x="2598522" y="1651198"/>
                <a:ext cx="66840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Oval 671"/>
              <p:cNvSpPr>
                <a:spLocks noChangeArrowheads="1"/>
              </p:cNvSpPr>
              <p:nvPr/>
            </p:nvSpPr>
            <p:spPr bwMode="auto">
              <a:xfrm flipV="1">
                <a:off x="2554276" y="1684705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Oval 665"/>
              <p:cNvSpPr>
                <a:spLocks noChangeArrowheads="1"/>
              </p:cNvSpPr>
              <p:nvPr/>
            </p:nvSpPr>
            <p:spPr bwMode="auto">
              <a:xfrm flipV="1">
                <a:off x="2443190" y="1685786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Oval 666"/>
              <p:cNvSpPr>
                <a:spLocks noChangeArrowheads="1"/>
              </p:cNvSpPr>
              <p:nvPr/>
            </p:nvSpPr>
            <p:spPr bwMode="auto">
              <a:xfrm flipV="1">
                <a:off x="2396120" y="1720374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Oval 667"/>
              <p:cNvSpPr>
                <a:spLocks noChangeArrowheads="1"/>
              </p:cNvSpPr>
              <p:nvPr/>
            </p:nvSpPr>
            <p:spPr bwMode="auto">
              <a:xfrm flipV="1">
                <a:off x="2311393" y="1720374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Oval 668"/>
              <p:cNvSpPr>
                <a:spLocks noChangeArrowheads="1"/>
              </p:cNvSpPr>
              <p:nvPr/>
            </p:nvSpPr>
            <p:spPr bwMode="auto">
              <a:xfrm flipV="1">
                <a:off x="2352815" y="1685786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Oval 669"/>
              <p:cNvSpPr>
                <a:spLocks noChangeArrowheads="1"/>
              </p:cNvSpPr>
              <p:nvPr/>
            </p:nvSpPr>
            <p:spPr bwMode="auto">
              <a:xfrm flipV="1">
                <a:off x="2396120" y="1652279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7" name="Oval 670"/>
              <p:cNvSpPr>
                <a:spLocks noChangeArrowheads="1"/>
              </p:cNvSpPr>
              <p:nvPr/>
            </p:nvSpPr>
            <p:spPr bwMode="auto">
              <a:xfrm flipV="1">
                <a:off x="2311393" y="1652279"/>
                <a:ext cx="66840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Oval 671"/>
              <p:cNvSpPr>
                <a:spLocks noChangeArrowheads="1"/>
              </p:cNvSpPr>
              <p:nvPr/>
            </p:nvSpPr>
            <p:spPr bwMode="auto">
              <a:xfrm flipV="1">
                <a:off x="2267147" y="1685786"/>
                <a:ext cx="64957" cy="34588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80" name="Group 1075"/>
            <p:cNvGrpSpPr>
              <a:grpSpLocks/>
            </p:cNvGrpSpPr>
            <p:nvPr/>
          </p:nvGrpSpPr>
          <p:grpSpPr bwMode="auto">
            <a:xfrm>
              <a:off x="5311070" y="1389912"/>
              <a:ext cx="529272" cy="102608"/>
              <a:chOff x="2267296" y="1409512"/>
              <a:chExt cx="529272" cy="102608"/>
            </a:xfrm>
          </p:grpSpPr>
          <p:sp>
            <p:nvSpPr>
              <p:cNvPr id="1601" name="Oval 665"/>
              <p:cNvSpPr>
                <a:spLocks noChangeArrowheads="1"/>
              </p:cNvSpPr>
              <p:nvPr/>
            </p:nvSpPr>
            <p:spPr bwMode="auto">
              <a:xfrm flipV="1">
                <a:off x="2730319" y="1442591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Oval 666"/>
              <p:cNvSpPr>
                <a:spLocks noChangeArrowheads="1"/>
              </p:cNvSpPr>
              <p:nvPr/>
            </p:nvSpPr>
            <p:spPr bwMode="auto">
              <a:xfrm flipV="1">
                <a:off x="2683249" y="1477179"/>
                <a:ext cx="64957" cy="34588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Oval 667"/>
              <p:cNvSpPr>
                <a:spLocks noChangeArrowheads="1"/>
              </p:cNvSpPr>
              <p:nvPr/>
            </p:nvSpPr>
            <p:spPr bwMode="auto">
              <a:xfrm flipV="1">
                <a:off x="2598522" y="1477179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Oval 668"/>
              <p:cNvSpPr>
                <a:spLocks noChangeArrowheads="1"/>
              </p:cNvSpPr>
              <p:nvPr/>
            </p:nvSpPr>
            <p:spPr bwMode="auto">
              <a:xfrm flipV="1">
                <a:off x="2639944" y="1442591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Oval 669"/>
              <p:cNvSpPr>
                <a:spLocks noChangeArrowheads="1"/>
              </p:cNvSpPr>
              <p:nvPr/>
            </p:nvSpPr>
            <p:spPr bwMode="auto">
              <a:xfrm flipV="1">
                <a:off x="2683249" y="1409084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Oval 670"/>
              <p:cNvSpPr>
                <a:spLocks noChangeArrowheads="1"/>
              </p:cNvSpPr>
              <p:nvPr/>
            </p:nvSpPr>
            <p:spPr bwMode="auto">
              <a:xfrm flipV="1">
                <a:off x="2598522" y="1409084"/>
                <a:ext cx="66840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7" name="Oval 671"/>
              <p:cNvSpPr>
                <a:spLocks noChangeArrowheads="1"/>
              </p:cNvSpPr>
              <p:nvPr/>
            </p:nvSpPr>
            <p:spPr bwMode="auto">
              <a:xfrm flipV="1">
                <a:off x="2554276" y="1442591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Oval 665"/>
              <p:cNvSpPr>
                <a:spLocks noChangeArrowheads="1"/>
              </p:cNvSpPr>
              <p:nvPr/>
            </p:nvSpPr>
            <p:spPr bwMode="auto">
              <a:xfrm flipV="1">
                <a:off x="2443190" y="1442591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Oval 666"/>
              <p:cNvSpPr>
                <a:spLocks noChangeArrowheads="1"/>
              </p:cNvSpPr>
              <p:nvPr/>
            </p:nvSpPr>
            <p:spPr bwMode="auto">
              <a:xfrm flipV="1">
                <a:off x="2396120" y="1477179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Oval 667"/>
              <p:cNvSpPr>
                <a:spLocks noChangeArrowheads="1"/>
              </p:cNvSpPr>
              <p:nvPr/>
            </p:nvSpPr>
            <p:spPr bwMode="auto">
              <a:xfrm flipV="1">
                <a:off x="2311393" y="1477179"/>
                <a:ext cx="65898" cy="34588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Oval 668"/>
              <p:cNvSpPr>
                <a:spLocks noChangeArrowheads="1"/>
              </p:cNvSpPr>
              <p:nvPr/>
            </p:nvSpPr>
            <p:spPr bwMode="auto">
              <a:xfrm flipV="1">
                <a:off x="2352815" y="1442591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Oval 669"/>
              <p:cNvSpPr>
                <a:spLocks noChangeArrowheads="1"/>
              </p:cNvSpPr>
              <p:nvPr/>
            </p:nvSpPr>
            <p:spPr bwMode="auto">
              <a:xfrm flipV="1">
                <a:off x="2396120" y="1409084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Oval 670"/>
              <p:cNvSpPr>
                <a:spLocks noChangeArrowheads="1"/>
              </p:cNvSpPr>
              <p:nvPr/>
            </p:nvSpPr>
            <p:spPr bwMode="auto">
              <a:xfrm flipV="1">
                <a:off x="2311393" y="1409084"/>
                <a:ext cx="66840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Oval 671"/>
              <p:cNvSpPr>
                <a:spLocks noChangeArrowheads="1"/>
              </p:cNvSpPr>
              <p:nvPr/>
            </p:nvSpPr>
            <p:spPr bwMode="auto">
              <a:xfrm flipV="1">
                <a:off x="2267147" y="1442591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81" name="Group 1076"/>
            <p:cNvGrpSpPr>
              <a:grpSpLocks/>
            </p:cNvGrpSpPr>
            <p:nvPr/>
          </p:nvGrpSpPr>
          <p:grpSpPr bwMode="auto">
            <a:xfrm>
              <a:off x="5459618" y="1508476"/>
              <a:ext cx="514766" cy="102608"/>
              <a:chOff x="2415844" y="1528076"/>
              <a:chExt cx="514766" cy="102608"/>
            </a:xfrm>
          </p:grpSpPr>
          <p:sp>
            <p:nvSpPr>
              <p:cNvPr id="1588" name="Oval 665"/>
              <p:cNvSpPr>
                <a:spLocks noChangeArrowheads="1"/>
              </p:cNvSpPr>
              <p:nvPr/>
            </p:nvSpPr>
            <p:spPr bwMode="auto">
              <a:xfrm flipV="1">
                <a:off x="2864940" y="1561487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Oval 666"/>
              <p:cNvSpPr>
                <a:spLocks noChangeArrowheads="1"/>
              </p:cNvSpPr>
              <p:nvPr/>
            </p:nvSpPr>
            <p:spPr bwMode="auto">
              <a:xfrm flipV="1">
                <a:off x="2817869" y="1596075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Oval 667"/>
              <p:cNvSpPr>
                <a:spLocks noChangeArrowheads="1"/>
              </p:cNvSpPr>
              <p:nvPr/>
            </p:nvSpPr>
            <p:spPr bwMode="auto">
              <a:xfrm flipV="1">
                <a:off x="2733143" y="1596075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Oval 668"/>
              <p:cNvSpPr>
                <a:spLocks noChangeArrowheads="1"/>
              </p:cNvSpPr>
              <p:nvPr/>
            </p:nvSpPr>
            <p:spPr bwMode="auto">
              <a:xfrm flipV="1">
                <a:off x="2774565" y="1561487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Oval 669"/>
              <p:cNvSpPr>
                <a:spLocks noChangeArrowheads="1"/>
              </p:cNvSpPr>
              <p:nvPr/>
            </p:nvSpPr>
            <p:spPr bwMode="auto">
              <a:xfrm flipV="1">
                <a:off x="2816928" y="1527980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Oval 670"/>
              <p:cNvSpPr>
                <a:spLocks noChangeArrowheads="1"/>
              </p:cNvSpPr>
              <p:nvPr/>
            </p:nvSpPr>
            <p:spPr bwMode="auto">
              <a:xfrm flipV="1">
                <a:off x="2733143" y="1527980"/>
                <a:ext cx="66840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Oval 665"/>
              <p:cNvSpPr>
                <a:spLocks noChangeArrowheads="1"/>
              </p:cNvSpPr>
              <p:nvPr/>
            </p:nvSpPr>
            <p:spPr bwMode="auto">
              <a:xfrm flipV="1">
                <a:off x="2591932" y="1561487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Oval 666"/>
              <p:cNvSpPr>
                <a:spLocks noChangeArrowheads="1"/>
              </p:cNvSpPr>
              <p:nvPr/>
            </p:nvSpPr>
            <p:spPr bwMode="auto">
              <a:xfrm flipV="1">
                <a:off x="2544862" y="1596075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Oval 667"/>
              <p:cNvSpPr>
                <a:spLocks noChangeArrowheads="1"/>
              </p:cNvSpPr>
              <p:nvPr/>
            </p:nvSpPr>
            <p:spPr bwMode="auto">
              <a:xfrm flipV="1">
                <a:off x="2460135" y="1596075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Oval 668"/>
              <p:cNvSpPr>
                <a:spLocks noChangeArrowheads="1"/>
              </p:cNvSpPr>
              <p:nvPr/>
            </p:nvSpPr>
            <p:spPr bwMode="auto">
              <a:xfrm flipV="1">
                <a:off x="2501557" y="1561487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Oval 669"/>
              <p:cNvSpPr>
                <a:spLocks noChangeArrowheads="1"/>
              </p:cNvSpPr>
              <p:nvPr/>
            </p:nvSpPr>
            <p:spPr bwMode="auto">
              <a:xfrm flipV="1">
                <a:off x="2544862" y="1527980"/>
                <a:ext cx="65898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Oval 670"/>
              <p:cNvSpPr>
                <a:spLocks noChangeArrowheads="1"/>
              </p:cNvSpPr>
              <p:nvPr/>
            </p:nvSpPr>
            <p:spPr bwMode="auto">
              <a:xfrm flipV="1">
                <a:off x="2460135" y="1527980"/>
                <a:ext cx="66840" cy="34588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Oval 671"/>
              <p:cNvSpPr>
                <a:spLocks noChangeArrowheads="1"/>
              </p:cNvSpPr>
              <p:nvPr/>
            </p:nvSpPr>
            <p:spPr bwMode="auto">
              <a:xfrm flipV="1">
                <a:off x="2415889" y="1561487"/>
                <a:ext cx="64957" cy="34588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82" name="Oval 665"/>
            <p:cNvSpPr>
              <a:spLocks noChangeArrowheads="1"/>
            </p:cNvSpPr>
            <p:nvPr/>
          </p:nvSpPr>
          <p:spPr bwMode="auto">
            <a:xfrm flipV="1">
              <a:off x="5362698" y="1541887"/>
              <a:ext cx="65898" cy="3458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83" name="Oval 666"/>
            <p:cNvSpPr>
              <a:spLocks noChangeArrowheads="1"/>
            </p:cNvSpPr>
            <p:nvPr/>
          </p:nvSpPr>
          <p:spPr bwMode="auto">
            <a:xfrm flipV="1">
              <a:off x="5315628" y="1576475"/>
              <a:ext cx="64957" cy="345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84" name="Oval 667"/>
            <p:cNvSpPr>
              <a:spLocks noChangeArrowheads="1"/>
            </p:cNvSpPr>
            <p:nvPr/>
          </p:nvSpPr>
          <p:spPr bwMode="auto">
            <a:xfrm flipV="1">
              <a:off x="5231843" y="1576475"/>
              <a:ext cx="65898" cy="3458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85" name="Oval 668"/>
            <p:cNvSpPr>
              <a:spLocks noChangeArrowheads="1"/>
            </p:cNvSpPr>
            <p:nvPr/>
          </p:nvSpPr>
          <p:spPr bwMode="auto">
            <a:xfrm flipV="1">
              <a:off x="5272323" y="1541887"/>
              <a:ext cx="65898" cy="3458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86" name="Oval 671"/>
            <p:cNvSpPr>
              <a:spLocks noChangeArrowheads="1"/>
            </p:cNvSpPr>
            <p:nvPr/>
          </p:nvSpPr>
          <p:spPr bwMode="auto">
            <a:xfrm flipV="1">
              <a:off x="5186655" y="1541887"/>
              <a:ext cx="64957" cy="3458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587" name="Oval 666"/>
            <p:cNvSpPr>
              <a:spLocks noChangeArrowheads="1"/>
            </p:cNvSpPr>
            <p:nvPr/>
          </p:nvSpPr>
          <p:spPr bwMode="auto">
            <a:xfrm flipV="1">
              <a:off x="5726081" y="1540806"/>
              <a:ext cx="64957" cy="3350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1629" name="Straight Arrow Connector 1628"/>
          <p:cNvCxnSpPr>
            <a:stCxn id="1534" idx="2"/>
          </p:cNvCxnSpPr>
          <p:nvPr/>
        </p:nvCxnSpPr>
        <p:spPr>
          <a:xfrm>
            <a:off x="6175376" y="3300745"/>
            <a:ext cx="122237" cy="470813"/>
          </a:xfrm>
          <a:prstGeom prst="straightConnector1">
            <a:avLst/>
          </a:prstGeom>
          <a:ln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0" name="Trapezoid 1629"/>
          <p:cNvSpPr/>
          <p:nvPr/>
        </p:nvSpPr>
        <p:spPr>
          <a:xfrm>
            <a:off x="3895725" y="2817471"/>
            <a:ext cx="835025" cy="192087"/>
          </a:xfrm>
          <a:prstGeom prst="trapezoid">
            <a:avLst>
              <a:gd name="adj" fmla="val 96202"/>
            </a:avLst>
          </a:prstGeom>
          <a:solidFill>
            <a:srgbClr val="FFFFFF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grpSp>
        <p:nvGrpSpPr>
          <p:cNvPr id="1631" name="Group 1126"/>
          <p:cNvGrpSpPr>
            <a:grpSpLocks/>
          </p:cNvGrpSpPr>
          <p:nvPr/>
        </p:nvGrpSpPr>
        <p:grpSpPr bwMode="auto">
          <a:xfrm>
            <a:off x="3973513" y="2833346"/>
            <a:ext cx="693737" cy="160337"/>
            <a:chOff x="2187629" y="1803128"/>
            <a:chExt cx="694899" cy="158888"/>
          </a:xfrm>
        </p:grpSpPr>
        <p:sp>
          <p:nvSpPr>
            <p:cNvPr id="1632" name="Oval 665"/>
            <p:cNvSpPr>
              <a:spLocks noChangeArrowheads="1"/>
            </p:cNvSpPr>
            <p:nvPr/>
          </p:nvSpPr>
          <p:spPr bwMode="auto">
            <a:xfrm>
              <a:off x="2729873" y="1837737"/>
              <a:ext cx="6678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3" name="Oval 666"/>
            <p:cNvSpPr>
              <a:spLocks noChangeArrowheads="1"/>
            </p:cNvSpPr>
            <p:nvPr/>
          </p:nvSpPr>
          <p:spPr bwMode="auto">
            <a:xfrm>
              <a:off x="2683759" y="1804701"/>
              <a:ext cx="65196" cy="3303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4" name="Oval 667"/>
            <p:cNvSpPr>
              <a:spLocks noChangeArrowheads="1"/>
            </p:cNvSpPr>
            <p:nvPr/>
          </p:nvSpPr>
          <p:spPr bwMode="auto">
            <a:xfrm>
              <a:off x="2599480" y="1804701"/>
              <a:ext cx="65197" cy="3303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5" name="Oval 668"/>
            <p:cNvSpPr>
              <a:spLocks noChangeArrowheads="1"/>
            </p:cNvSpPr>
            <p:nvPr/>
          </p:nvSpPr>
          <p:spPr bwMode="auto">
            <a:xfrm>
              <a:off x="2639234" y="1837737"/>
              <a:ext cx="6678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6" name="Oval 669"/>
            <p:cNvSpPr>
              <a:spLocks noChangeArrowheads="1"/>
            </p:cNvSpPr>
            <p:nvPr/>
          </p:nvSpPr>
          <p:spPr bwMode="auto">
            <a:xfrm>
              <a:off x="2683759" y="1872347"/>
              <a:ext cx="6519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7" name="Oval 670"/>
            <p:cNvSpPr>
              <a:spLocks noChangeArrowheads="1"/>
            </p:cNvSpPr>
            <p:nvPr/>
          </p:nvSpPr>
          <p:spPr bwMode="auto">
            <a:xfrm>
              <a:off x="2597890" y="1872347"/>
              <a:ext cx="6837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8" name="Oval 671"/>
            <p:cNvSpPr>
              <a:spLocks noChangeArrowheads="1"/>
            </p:cNvSpPr>
            <p:nvPr/>
          </p:nvSpPr>
          <p:spPr bwMode="auto">
            <a:xfrm>
              <a:off x="2554955" y="1837737"/>
              <a:ext cx="6519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39" name="Oval 665"/>
            <p:cNvSpPr>
              <a:spLocks noChangeArrowheads="1"/>
            </p:cNvSpPr>
            <p:nvPr/>
          </p:nvSpPr>
          <p:spPr bwMode="auto">
            <a:xfrm>
              <a:off x="2443644" y="1837737"/>
              <a:ext cx="6519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0" name="Oval 666"/>
            <p:cNvSpPr>
              <a:spLocks noChangeArrowheads="1"/>
            </p:cNvSpPr>
            <p:nvPr/>
          </p:nvSpPr>
          <p:spPr bwMode="auto">
            <a:xfrm>
              <a:off x="2395939" y="1803128"/>
              <a:ext cx="6519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1" name="Oval 667"/>
            <p:cNvSpPr>
              <a:spLocks noChangeArrowheads="1"/>
            </p:cNvSpPr>
            <p:nvPr/>
          </p:nvSpPr>
          <p:spPr bwMode="auto">
            <a:xfrm>
              <a:off x="2311661" y="1803128"/>
              <a:ext cx="6678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2" name="Oval 668"/>
            <p:cNvSpPr>
              <a:spLocks noChangeArrowheads="1"/>
            </p:cNvSpPr>
            <p:nvPr/>
          </p:nvSpPr>
          <p:spPr bwMode="auto">
            <a:xfrm>
              <a:off x="2353006" y="1837737"/>
              <a:ext cx="6519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3" name="Oval 669"/>
            <p:cNvSpPr>
              <a:spLocks noChangeArrowheads="1"/>
            </p:cNvSpPr>
            <p:nvPr/>
          </p:nvSpPr>
          <p:spPr bwMode="auto">
            <a:xfrm>
              <a:off x="2395939" y="1870773"/>
              <a:ext cx="6519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4" name="Oval 670"/>
            <p:cNvSpPr>
              <a:spLocks noChangeArrowheads="1"/>
            </p:cNvSpPr>
            <p:nvPr/>
          </p:nvSpPr>
          <p:spPr bwMode="auto">
            <a:xfrm>
              <a:off x="2311661" y="1870773"/>
              <a:ext cx="6678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5" name="Oval 671"/>
            <p:cNvSpPr>
              <a:spLocks noChangeArrowheads="1"/>
            </p:cNvSpPr>
            <p:nvPr/>
          </p:nvSpPr>
          <p:spPr bwMode="auto">
            <a:xfrm>
              <a:off x="2267137" y="1837737"/>
              <a:ext cx="6519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6" name="Oval 666"/>
            <p:cNvSpPr>
              <a:spLocks noChangeArrowheads="1"/>
            </p:cNvSpPr>
            <p:nvPr/>
          </p:nvSpPr>
          <p:spPr bwMode="auto">
            <a:xfrm>
              <a:off x="2817332" y="1927407"/>
              <a:ext cx="6519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7" name="Oval 667"/>
            <p:cNvSpPr>
              <a:spLocks noChangeArrowheads="1"/>
            </p:cNvSpPr>
            <p:nvPr/>
          </p:nvSpPr>
          <p:spPr bwMode="auto">
            <a:xfrm>
              <a:off x="2733053" y="1927407"/>
              <a:ext cx="6678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8" name="Oval 666"/>
            <p:cNvSpPr>
              <a:spLocks noChangeArrowheads="1"/>
            </p:cNvSpPr>
            <p:nvPr/>
          </p:nvSpPr>
          <p:spPr bwMode="auto">
            <a:xfrm>
              <a:off x="2545414" y="1927407"/>
              <a:ext cx="6360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49" name="Oval 667"/>
            <p:cNvSpPr>
              <a:spLocks noChangeArrowheads="1"/>
            </p:cNvSpPr>
            <p:nvPr/>
          </p:nvSpPr>
          <p:spPr bwMode="auto">
            <a:xfrm>
              <a:off x="2461136" y="1927407"/>
              <a:ext cx="6519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50" name="Oval 666"/>
            <p:cNvSpPr>
              <a:spLocks noChangeArrowheads="1"/>
            </p:cNvSpPr>
            <p:nvPr/>
          </p:nvSpPr>
          <p:spPr bwMode="auto">
            <a:xfrm>
              <a:off x="2271907" y="1927407"/>
              <a:ext cx="65197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651" name="Oval 667"/>
            <p:cNvSpPr>
              <a:spLocks noChangeArrowheads="1"/>
            </p:cNvSpPr>
            <p:nvPr/>
          </p:nvSpPr>
          <p:spPr bwMode="auto">
            <a:xfrm>
              <a:off x="2187629" y="1927407"/>
              <a:ext cx="65196" cy="34609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52" name="Freeform 1651"/>
          <p:cNvSpPr/>
          <p:nvPr/>
        </p:nvSpPr>
        <p:spPr>
          <a:xfrm>
            <a:off x="3738563" y="2620621"/>
            <a:ext cx="327025" cy="379412"/>
          </a:xfrm>
          <a:custGeom>
            <a:avLst/>
            <a:gdLst>
              <a:gd name="connsiteX0" fmla="*/ 0 w 333103"/>
              <a:gd name="connsiteY0" fmla="*/ 0 h 378823"/>
              <a:gd name="connsiteX1" fmla="*/ 130629 w 333103"/>
              <a:gd name="connsiteY1" fmla="*/ 0 h 378823"/>
              <a:gd name="connsiteX2" fmla="*/ 333103 w 333103"/>
              <a:gd name="connsiteY2" fmla="*/ 192677 h 378823"/>
              <a:gd name="connsiteX3" fmla="*/ 133894 w 333103"/>
              <a:gd name="connsiteY3" fmla="*/ 378823 h 378823"/>
              <a:gd name="connsiteX4" fmla="*/ 13063 w 333103"/>
              <a:gd name="connsiteY4" fmla="*/ 378823 h 378823"/>
              <a:gd name="connsiteX0" fmla="*/ 0 w 333103"/>
              <a:gd name="connsiteY0" fmla="*/ 0 h 378823"/>
              <a:gd name="connsiteX1" fmla="*/ 130629 w 333103"/>
              <a:gd name="connsiteY1" fmla="*/ 0 h 378823"/>
              <a:gd name="connsiteX2" fmla="*/ 333103 w 333103"/>
              <a:gd name="connsiteY2" fmla="*/ 192677 h 378823"/>
              <a:gd name="connsiteX3" fmla="*/ 133894 w 333103"/>
              <a:gd name="connsiteY3" fmla="*/ 378823 h 378823"/>
              <a:gd name="connsiteX4" fmla="*/ 13063 w 333103"/>
              <a:gd name="connsiteY4" fmla="*/ 378823 h 378823"/>
              <a:gd name="connsiteX5" fmla="*/ 0 w 333103"/>
              <a:gd name="connsiteY5" fmla="*/ 0 h 378823"/>
              <a:gd name="connsiteX0" fmla="*/ 0 w 320040"/>
              <a:gd name="connsiteY0" fmla="*/ 0 h 378823"/>
              <a:gd name="connsiteX1" fmla="*/ 117566 w 320040"/>
              <a:gd name="connsiteY1" fmla="*/ 0 h 378823"/>
              <a:gd name="connsiteX2" fmla="*/ 320040 w 320040"/>
              <a:gd name="connsiteY2" fmla="*/ 192677 h 378823"/>
              <a:gd name="connsiteX3" fmla="*/ 120831 w 320040"/>
              <a:gd name="connsiteY3" fmla="*/ 378823 h 378823"/>
              <a:gd name="connsiteX4" fmla="*/ 0 w 320040"/>
              <a:gd name="connsiteY4" fmla="*/ 378823 h 378823"/>
              <a:gd name="connsiteX5" fmla="*/ 0 w 320040"/>
              <a:gd name="connsiteY5" fmla="*/ 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" h="378823">
                <a:moveTo>
                  <a:pt x="0" y="0"/>
                </a:moveTo>
                <a:lnTo>
                  <a:pt x="117566" y="0"/>
                </a:lnTo>
                <a:lnTo>
                  <a:pt x="320040" y="192677"/>
                </a:lnTo>
                <a:lnTo>
                  <a:pt x="120831" y="378823"/>
                </a:lnTo>
                <a:lnTo>
                  <a:pt x="0" y="3788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653" name="Freeform 348"/>
          <p:cNvSpPr>
            <a:spLocks/>
          </p:cNvSpPr>
          <p:nvPr/>
        </p:nvSpPr>
        <p:spPr bwMode="auto">
          <a:xfrm flipH="1">
            <a:off x="3459163" y="3377858"/>
            <a:ext cx="1292225" cy="392113"/>
          </a:xfrm>
          <a:custGeom>
            <a:avLst/>
            <a:gdLst>
              <a:gd name="T0" fmla="*/ 1292945 w 19815"/>
              <a:gd name="T1" fmla="*/ 143938 h 19394"/>
              <a:gd name="T2" fmla="*/ 653422 w 19815"/>
              <a:gd name="T3" fmla="*/ 1397 h 19394"/>
              <a:gd name="T4" fmla="*/ 0 w 19815"/>
              <a:gd name="T5" fmla="*/ 392620 h 193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15" h="19394">
                <a:moveTo>
                  <a:pt x="19815" y="7110"/>
                </a:moveTo>
                <a:cubicBezTo>
                  <a:pt x="16012" y="1698"/>
                  <a:pt x="13208" y="-425"/>
                  <a:pt x="10014" y="69"/>
                </a:cubicBezTo>
                <a:cubicBezTo>
                  <a:pt x="6657" y="212"/>
                  <a:pt x="1272" y="9653"/>
                  <a:pt x="0" y="19394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54" name="Freeform 348"/>
          <p:cNvSpPr>
            <a:spLocks/>
          </p:cNvSpPr>
          <p:nvPr/>
        </p:nvSpPr>
        <p:spPr bwMode="auto">
          <a:xfrm flipH="1">
            <a:off x="3629025" y="3484221"/>
            <a:ext cx="1100138" cy="292100"/>
          </a:xfrm>
          <a:custGeom>
            <a:avLst/>
            <a:gdLst>
              <a:gd name="T0" fmla="*/ 1100782 w 16870"/>
              <a:gd name="T1" fmla="*/ 178981 h 14446"/>
              <a:gd name="T2" fmla="*/ 575121 w 16870"/>
              <a:gd name="T3" fmla="*/ 850 h 14446"/>
              <a:gd name="T4" fmla="*/ 0 w 16870"/>
              <a:gd name="T5" fmla="*/ 292451 h 144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70" h="14446">
                <a:moveTo>
                  <a:pt x="16870" y="8841"/>
                </a:moveTo>
                <a:cubicBezTo>
                  <a:pt x="14430" y="3429"/>
                  <a:pt x="12008" y="-452"/>
                  <a:pt x="8814" y="42"/>
                </a:cubicBezTo>
                <a:cubicBezTo>
                  <a:pt x="5457" y="185"/>
                  <a:pt x="2308" y="3651"/>
                  <a:pt x="0" y="14446"/>
                </a:cubicBezTo>
              </a:path>
            </a:pathLst>
          </a:custGeom>
          <a:noFill/>
          <a:ln w="12700" cmpd="sng">
            <a:solidFill>
              <a:srgbClr val="0066FF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55" name="TextBox 1654"/>
          <p:cNvSpPr txBox="1"/>
          <p:nvPr/>
        </p:nvSpPr>
        <p:spPr>
          <a:xfrm>
            <a:off x="3124200" y="4354171"/>
            <a:ext cx="3349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L1</a:t>
            </a:r>
            <a:endParaRPr lang="en-US" sz="1200" b="1" baseline="-25000" dirty="0">
              <a:solidFill>
                <a:prstClr val="black"/>
              </a:solidFill>
            </a:endParaRPr>
          </a:p>
        </p:txBody>
      </p:sp>
      <p:sp>
        <p:nvSpPr>
          <p:cNvPr id="1656" name="TextBox 1655"/>
          <p:cNvSpPr txBox="1"/>
          <p:nvPr/>
        </p:nvSpPr>
        <p:spPr>
          <a:xfrm>
            <a:off x="3332162" y="5341938"/>
            <a:ext cx="4016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L0</a:t>
            </a:r>
            <a:endParaRPr lang="en-US" sz="1200" b="1" baseline="-25000" dirty="0">
              <a:solidFill>
                <a:prstClr val="black"/>
              </a:solidFill>
            </a:endParaRPr>
          </a:p>
        </p:txBody>
      </p:sp>
      <p:sp>
        <p:nvSpPr>
          <p:cNvPr id="1657" name="TextBox 1656"/>
          <p:cNvSpPr txBox="1"/>
          <p:nvPr/>
        </p:nvSpPr>
        <p:spPr>
          <a:xfrm>
            <a:off x="3416300" y="2526958"/>
            <a:ext cx="3937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L2</a:t>
            </a:r>
            <a:endParaRPr lang="en-US" sz="1200" b="1" baseline="-25000" dirty="0">
              <a:solidFill>
                <a:prstClr val="black"/>
              </a:solidFill>
            </a:endParaRPr>
          </a:p>
        </p:txBody>
      </p:sp>
      <p:sp>
        <p:nvSpPr>
          <p:cNvPr id="1864" name="Freeform 1863"/>
          <p:cNvSpPr/>
          <p:nvPr/>
        </p:nvSpPr>
        <p:spPr bwMode="auto">
          <a:xfrm>
            <a:off x="4697880" y="4140339"/>
            <a:ext cx="918799" cy="1659845"/>
          </a:xfrm>
          <a:custGeom>
            <a:avLst/>
            <a:gdLst>
              <a:gd name="connsiteX0" fmla="*/ 188685 w 384628"/>
              <a:gd name="connsiteY0" fmla="*/ 0 h 1202267"/>
              <a:gd name="connsiteX1" fmla="*/ 0 w 384628"/>
              <a:gd name="connsiteY1" fmla="*/ 1047448 h 1202267"/>
              <a:gd name="connsiteX2" fmla="*/ 96762 w 384628"/>
              <a:gd name="connsiteY2" fmla="*/ 1202267 h 1202267"/>
              <a:gd name="connsiteX3" fmla="*/ 384628 w 384628"/>
              <a:gd name="connsiteY3" fmla="*/ 198362 h 1202267"/>
              <a:gd name="connsiteX0" fmla="*/ 188685 w 384628"/>
              <a:gd name="connsiteY0" fmla="*/ 0 h 1202267"/>
              <a:gd name="connsiteX1" fmla="*/ 0 w 384628"/>
              <a:gd name="connsiteY1" fmla="*/ 1047448 h 1202267"/>
              <a:gd name="connsiteX2" fmla="*/ 96762 w 384628"/>
              <a:gd name="connsiteY2" fmla="*/ 1202267 h 1202267"/>
              <a:gd name="connsiteX3" fmla="*/ 384628 w 384628"/>
              <a:gd name="connsiteY3" fmla="*/ 198362 h 1202267"/>
              <a:gd name="connsiteX4" fmla="*/ 188685 w 384628"/>
              <a:gd name="connsiteY4" fmla="*/ 0 h 1202267"/>
              <a:gd name="connsiteX0" fmla="*/ 188685 w 718457"/>
              <a:gd name="connsiteY0" fmla="*/ 0 h 1202267"/>
              <a:gd name="connsiteX1" fmla="*/ 0 w 718457"/>
              <a:gd name="connsiteY1" fmla="*/ 1047448 h 1202267"/>
              <a:gd name="connsiteX2" fmla="*/ 96762 w 718457"/>
              <a:gd name="connsiteY2" fmla="*/ 1202267 h 1202267"/>
              <a:gd name="connsiteX3" fmla="*/ 718457 w 718457"/>
              <a:gd name="connsiteY3" fmla="*/ 41124 h 1202267"/>
              <a:gd name="connsiteX4" fmla="*/ 188685 w 718457"/>
              <a:gd name="connsiteY4" fmla="*/ 0 h 1202267"/>
              <a:gd name="connsiteX0" fmla="*/ 232228 w 718457"/>
              <a:gd name="connsiteY0" fmla="*/ 2419 h 1161143"/>
              <a:gd name="connsiteX1" fmla="*/ 0 w 718457"/>
              <a:gd name="connsiteY1" fmla="*/ 1006324 h 1161143"/>
              <a:gd name="connsiteX2" fmla="*/ 96762 w 718457"/>
              <a:gd name="connsiteY2" fmla="*/ 1161143 h 1161143"/>
              <a:gd name="connsiteX3" fmla="*/ 718457 w 718457"/>
              <a:gd name="connsiteY3" fmla="*/ 0 h 1161143"/>
              <a:gd name="connsiteX4" fmla="*/ 232228 w 718457"/>
              <a:gd name="connsiteY4" fmla="*/ 2419 h 1161143"/>
              <a:gd name="connsiteX0" fmla="*/ 283028 w 769257"/>
              <a:gd name="connsiteY0" fmla="*/ 2419 h 1161143"/>
              <a:gd name="connsiteX1" fmla="*/ 0 w 769257"/>
              <a:gd name="connsiteY1" fmla="*/ 1006324 h 1161143"/>
              <a:gd name="connsiteX2" fmla="*/ 147562 w 769257"/>
              <a:gd name="connsiteY2" fmla="*/ 1161143 h 1161143"/>
              <a:gd name="connsiteX3" fmla="*/ 769257 w 769257"/>
              <a:gd name="connsiteY3" fmla="*/ 0 h 1161143"/>
              <a:gd name="connsiteX4" fmla="*/ 283028 w 769257"/>
              <a:gd name="connsiteY4" fmla="*/ 2419 h 1161143"/>
              <a:gd name="connsiteX0" fmla="*/ 283028 w 769257"/>
              <a:gd name="connsiteY0" fmla="*/ 2419 h 1006324"/>
              <a:gd name="connsiteX1" fmla="*/ 0 w 769257"/>
              <a:gd name="connsiteY1" fmla="*/ 1006324 h 1006324"/>
              <a:gd name="connsiteX2" fmla="*/ 195942 w 769257"/>
              <a:gd name="connsiteY2" fmla="*/ 1001486 h 1006324"/>
              <a:gd name="connsiteX3" fmla="*/ 769257 w 769257"/>
              <a:gd name="connsiteY3" fmla="*/ 0 h 1006324"/>
              <a:gd name="connsiteX4" fmla="*/ 283028 w 769257"/>
              <a:gd name="connsiteY4" fmla="*/ 2419 h 1006324"/>
              <a:gd name="connsiteX0" fmla="*/ 283028 w 827314"/>
              <a:gd name="connsiteY0" fmla="*/ 350762 h 1354667"/>
              <a:gd name="connsiteX1" fmla="*/ 0 w 827314"/>
              <a:gd name="connsiteY1" fmla="*/ 1354667 h 1354667"/>
              <a:gd name="connsiteX2" fmla="*/ 195942 w 827314"/>
              <a:gd name="connsiteY2" fmla="*/ 1349829 h 1354667"/>
              <a:gd name="connsiteX3" fmla="*/ 827314 w 827314"/>
              <a:gd name="connsiteY3" fmla="*/ 0 h 1354667"/>
              <a:gd name="connsiteX4" fmla="*/ 283028 w 827314"/>
              <a:gd name="connsiteY4" fmla="*/ 350762 h 1354667"/>
              <a:gd name="connsiteX0" fmla="*/ 621695 w 827314"/>
              <a:gd name="connsiteY0" fmla="*/ 200781 h 1354667"/>
              <a:gd name="connsiteX1" fmla="*/ 0 w 827314"/>
              <a:gd name="connsiteY1" fmla="*/ 1354667 h 1354667"/>
              <a:gd name="connsiteX2" fmla="*/ 195942 w 827314"/>
              <a:gd name="connsiteY2" fmla="*/ 1349829 h 1354667"/>
              <a:gd name="connsiteX3" fmla="*/ 827314 w 827314"/>
              <a:gd name="connsiteY3" fmla="*/ 0 h 1354667"/>
              <a:gd name="connsiteX4" fmla="*/ 621695 w 827314"/>
              <a:gd name="connsiteY4" fmla="*/ 200781 h 1354667"/>
              <a:gd name="connsiteX0" fmla="*/ 573314 w 778933"/>
              <a:gd name="connsiteY0" fmla="*/ 200781 h 1349829"/>
              <a:gd name="connsiteX1" fmla="*/ 0 w 778933"/>
              <a:gd name="connsiteY1" fmla="*/ 1195010 h 1349829"/>
              <a:gd name="connsiteX2" fmla="*/ 147561 w 778933"/>
              <a:gd name="connsiteY2" fmla="*/ 1349829 h 1349829"/>
              <a:gd name="connsiteX3" fmla="*/ 778933 w 778933"/>
              <a:gd name="connsiteY3" fmla="*/ 0 h 1349829"/>
              <a:gd name="connsiteX4" fmla="*/ 573314 w 778933"/>
              <a:gd name="connsiteY4" fmla="*/ 200781 h 1349829"/>
              <a:gd name="connsiteX0" fmla="*/ 573314 w 778933"/>
              <a:gd name="connsiteY0" fmla="*/ 200781 h 1195010"/>
              <a:gd name="connsiteX1" fmla="*/ 0 w 778933"/>
              <a:gd name="connsiteY1" fmla="*/ 1195010 h 1195010"/>
              <a:gd name="connsiteX2" fmla="*/ 96761 w 778933"/>
              <a:gd name="connsiteY2" fmla="*/ 1054705 h 1195010"/>
              <a:gd name="connsiteX3" fmla="*/ 778933 w 778933"/>
              <a:gd name="connsiteY3" fmla="*/ 0 h 1195010"/>
              <a:gd name="connsiteX4" fmla="*/ 573314 w 778933"/>
              <a:gd name="connsiteY4" fmla="*/ 200781 h 1195010"/>
              <a:gd name="connsiteX0" fmla="*/ 573314 w 1219868"/>
              <a:gd name="connsiteY0" fmla="*/ 647680 h 1641909"/>
              <a:gd name="connsiteX1" fmla="*/ 0 w 1219868"/>
              <a:gd name="connsiteY1" fmla="*/ 1641909 h 1641909"/>
              <a:gd name="connsiteX2" fmla="*/ 96761 w 1219868"/>
              <a:gd name="connsiteY2" fmla="*/ 1501604 h 1641909"/>
              <a:gd name="connsiteX3" fmla="*/ 1219868 w 1219868"/>
              <a:gd name="connsiteY3" fmla="*/ 0 h 1641909"/>
              <a:gd name="connsiteX4" fmla="*/ 573314 w 1219868"/>
              <a:gd name="connsiteY4" fmla="*/ 647680 h 1641909"/>
              <a:gd name="connsiteX0" fmla="*/ 773476 w 1219868"/>
              <a:gd name="connsiteY0" fmla="*/ 435839 h 1641909"/>
              <a:gd name="connsiteX1" fmla="*/ 0 w 1219868"/>
              <a:gd name="connsiteY1" fmla="*/ 1641909 h 1641909"/>
              <a:gd name="connsiteX2" fmla="*/ 96761 w 1219868"/>
              <a:gd name="connsiteY2" fmla="*/ 1501604 h 1641909"/>
              <a:gd name="connsiteX3" fmla="*/ 1219868 w 1219868"/>
              <a:gd name="connsiteY3" fmla="*/ 0 h 1641909"/>
              <a:gd name="connsiteX4" fmla="*/ 773476 w 1219868"/>
              <a:gd name="connsiteY4" fmla="*/ 435839 h 1641909"/>
              <a:gd name="connsiteX0" fmla="*/ 773476 w 1219868"/>
              <a:gd name="connsiteY0" fmla="*/ 435839 h 1641909"/>
              <a:gd name="connsiteX1" fmla="*/ 0 w 1219868"/>
              <a:gd name="connsiteY1" fmla="*/ 1641909 h 1641909"/>
              <a:gd name="connsiteX2" fmla="*/ 555101 w 1219868"/>
              <a:gd name="connsiteY2" fmla="*/ 1336194 h 1641909"/>
              <a:gd name="connsiteX3" fmla="*/ 1219868 w 1219868"/>
              <a:gd name="connsiteY3" fmla="*/ 0 h 1641909"/>
              <a:gd name="connsiteX4" fmla="*/ 773476 w 1219868"/>
              <a:gd name="connsiteY4" fmla="*/ 435839 h 1641909"/>
              <a:gd name="connsiteX0" fmla="*/ 471784 w 918176"/>
              <a:gd name="connsiteY0" fmla="*/ 435839 h 1659320"/>
              <a:gd name="connsiteX1" fmla="*/ 0 w 918176"/>
              <a:gd name="connsiteY1" fmla="*/ 1659320 h 1659320"/>
              <a:gd name="connsiteX2" fmla="*/ 253409 w 918176"/>
              <a:gd name="connsiteY2" fmla="*/ 1336194 h 1659320"/>
              <a:gd name="connsiteX3" fmla="*/ 918176 w 918176"/>
              <a:gd name="connsiteY3" fmla="*/ 0 h 1659320"/>
              <a:gd name="connsiteX4" fmla="*/ 471784 w 918176"/>
              <a:gd name="connsiteY4" fmla="*/ 435839 h 16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76" h="1659320">
                <a:moveTo>
                  <a:pt x="471784" y="435839"/>
                </a:moveTo>
                <a:lnTo>
                  <a:pt x="0" y="1659320"/>
                </a:lnTo>
                <a:lnTo>
                  <a:pt x="253409" y="1336194"/>
                </a:lnTo>
                <a:lnTo>
                  <a:pt x="918176" y="0"/>
                </a:lnTo>
                <a:lnTo>
                  <a:pt x="471784" y="435839"/>
                </a:lnTo>
                <a:close/>
              </a:path>
            </a:pathLst>
          </a:custGeom>
          <a:solidFill>
            <a:srgbClr val="00B0F0">
              <a:alpha val="30196"/>
            </a:srgbClr>
          </a:solidFill>
          <a:ln w="635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65" name="Freeform 1864"/>
          <p:cNvSpPr/>
          <p:nvPr/>
        </p:nvSpPr>
        <p:spPr bwMode="auto">
          <a:xfrm>
            <a:off x="3365518" y="4134804"/>
            <a:ext cx="825488" cy="1657487"/>
          </a:xfrm>
          <a:custGeom>
            <a:avLst/>
            <a:gdLst>
              <a:gd name="connsiteX0" fmla="*/ 188685 w 384628"/>
              <a:gd name="connsiteY0" fmla="*/ 0 h 1202267"/>
              <a:gd name="connsiteX1" fmla="*/ 0 w 384628"/>
              <a:gd name="connsiteY1" fmla="*/ 1047448 h 1202267"/>
              <a:gd name="connsiteX2" fmla="*/ 96762 w 384628"/>
              <a:gd name="connsiteY2" fmla="*/ 1202267 h 1202267"/>
              <a:gd name="connsiteX3" fmla="*/ 384628 w 384628"/>
              <a:gd name="connsiteY3" fmla="*/ 198362 h 1202267"/>
              <a:gd name="connsiteX0" fmla="*/ 188685 w 384628"/>
              <a:gd name="connsiteY0" fmla="*/ 0 h 1202267"/>
              <a:gd name="connsiteX1" fmla="*/ 0 w 384628"/>
              <a:gd name="connsiteY1" fmla="*/ 1047448 h 1202267"/>
              <a:gd name="connsiteX2" fmla="*/ 96762 w 384628"/>
              <a:gd name="connsiteY2" fmla="*/ 1202267 h 1202267"/>
              <a:gd name="connsiteX3" fmla="*/ 384628 w 384628"/>
              <a:gd name="connsiteY3" fmla="*/ 198362 h 1202267"/>
              <a:gd name="connsiteX4" fmla="*/ 188685 w 384628"/>
              <a:gd name="connsiteY4" fmla="*/ 0 h 1202267"/>
              <a:gd name="connsiteX0" fmla="*/ 0 w 1114327"/>
              <a:gd name="connsiteY0" fmla="*/ 0 h 1658217"/>
              <a:gd name="connsiteX1" fmla="*/ 729699 w 1114327"/>
              <a:gd name="connsiteY1" fmla="*/ 1503398 h 1658217"/>
              <a:gd name="connsiteX2" fmla="*/ 826461 w 1114327"/>
              <a:gd name="connsiteY2" fmla="*/ 1658217 h 1658217"/>
              <a:gd name="connsiteX3" fmla="*/ 1114327 w 1114327"/>
              <a:gd name="connsiteY3" fmla="*/ 654312 h 1658217"/>
              <a:gd name="connsiteX4" fmla="*/ 0 w 1114327"/>
              <a:gd name="connsiteY4" fmla="*/ 0 h 1658217"/>
              <a:gd name="connsiteX0" fmla="*/ 0 w 826461"/>
              <a:gd name="connsiteY0" fmla="*/ 0 h 1658217"/>
              <a:gd name="connsiteX1" fmla="*/ 729699 w 826461"/>
              <a:gd name="connsiteY1" fmla="*/ 1503398 h 1658217"/>
              <a:gd name="connsiteX2" fmla="*/ 826461 w 826461"/>
              <a:gd name="connsiteY2" fmla="*/ 1658217 h 1658217"/>
              <a:gd name="connsiteX3" fmla="*/ 460414 w 826461"/>
              <a:gd name="connsiteY3" fmla="*/ 445215 h 1658217"/>
              <a:gd name="connsiteX4" fmla="*/ 0 w 826461"/>
              <a:gd name="connsiteY4" fmla="*/ 0 h 1658217"/>
              <a:gd name="connsiteX0" fmla="*/ 0 w 826461"/>
              <a:gd name="connsiteY0" fmla="*/ 0 h 1658217"/>
              <a:gd name="connsiteX1" fmla="*/ 587291 w 826461"/>
              <a:gd name="connsiteY1" fmla="*/ 1346575 h 1658217"/>
              <a:gd name="connsiteX2" fmla="*/ 826461 w 826461"/>
              <a:gd name="connsiteY2" fmla="*/ 1658217 h 1658217"/>
              <a:gd name="connsiteX3" fmla="*/ 460414 w 826461"/>
              <a:gd name="connsiteY3" fmla="*/ 445215 h 1658217"/>
              <a:gd name="connsiteX4" fmla="*/ 0 w 826461"/>
              <a:gd name="connsiteY4" fmla="*/ 0 h 1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1" h="1658217">
                <a:moveTo>
                  <a:pt x="0" y="0"/>
                </a:moveTo>
                <a:lnTo>
                  <a:pt x="587291" y="1346575"/>
                </a:lnTo>
                <a:lnTo>
                  <a:pt x="826461" y="1658217"/>
                </a:lnTo>
                <a:lnTo>
                  <a:pt x="460414" y="445215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0196"/>
            </a:srgbClr>
          </a:solidFill>
          <a:ln w="6350">
            <a:solidFill>
              <a:srgbClr val="00B0F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66" name="Freeform 1865"/>
          <p:cNvSpPr/>
          <p:nvPr/>
        </p:nvSpPr>
        <p:spPr bwMode="auto">
          <a:xfrm>
            <a:off x="3825508" y="4576055"/>
            <a:ext cx="1341999" cy="1216932"/>
          </a:xfrm>
          <a:custGeom>
            <a:avLst/>
            <a:gdLst>
              <a:gd name="connsiteX0" fmla="*/ 188685 w 384628"/>
              <a:gd name="connsiteY0" fmla="*/ 0 h 1202267"/>
              <a:gd name="connsiteX1" fmla="*/ 0 w 384628"/>
              <a:gd name="connsiteY1" fmla="*/ 1047448 h 1202267"/>
              <a:gd name="connsiteX2" fmla="*/ 96762 w 384628"/>
              <a:gd name="connsiteY2" fmla="*/ 1202267 h 1202267"/>
              <a:gd name="connsiteX3" fmla="*/ 384628 w 384628"/>
              <a:gd name="connsiteY3" fmla="*/ 198362 h 1202267"/>
              <a:gd name="connsiteX0" fmla="*/ 188685 w 384628"/>
              <a:gd name="connsiteY0" fmla="*/ 0 h 1202267"/>
              <a:gd name="connsiteX1" fmla="*/ 0 w 384628"/>
              <a:gd name="connsiteY1" fmla="*/ 1047448 h 1202267"/>
              <a:gd name="connsiteX2" fmla="*/ 96762 w 384628"/>
              <a:gd name="connsiteY2" fmla="*/ 1202267 h 1202267"/>
              <a:gd name="connsiteX3" fmla="*/ 384628 w 384628"/>
              <a:gd name="connsiteY3" fmla="*/ 198362 h 1202267"/>
              <a:gd name="connsiteX4" fmla="*/ 188685 w 384628"/>
              <a:gd name="connsiteY4" fmla="*/ 0 h 1202267"/>
              <a:gd name="connsiteX0" fmla="*/ 188685 w 718457"/>
              <a:gd name="connsiteY0" fmla="*/ 0 h 1202267"/>
              <a:gd name="connsiteX1" fmla="*/ 0 w 718457"/>
              <a:gd name="connsiteY1" fmla="*/ 1047448 h 1202267"/>
              <a:gd name="connsiteX2" fmla="*/ 96762 w 718457"/>
              <a:gd name="connsiteY2" fmla="*/ 1202267 h 1202267"/>
              <a:gd name="connsiteX3" fmla="*/ 718457 w 718457"/>
              <a:gd name="connsiteY3" fmla="*/ 41124 h 1202267"/>
              <a:gd name="connsiteX4" fmla="*/ 188685 w 718457"/>
              <a:gd name="connsiteY4" fmla="*/ 0 h 1202267"/>
              <a:gd name="connsiteX0" fmla="*/ 232228 w 718457"/>
              <a:gd name="connsiteY0" fmla="*/ 2419 h 1161143"/>
              <a:gd name="connsiteX1" fmla="*/ 0 w 718457"/>
              <a:gd name="connsiteY1" fmla="*/ 1006324 h 1161143"/>
              <a:gd name="connsiteX2" fmla="*/ 96762 w 718457"/>
              <a:gd name="connsiteY2" fmla="*/ 1161143 h 1161143"/>
              <a:gd name="connsiteX3" fmla="*/ 718457 w 718457"/>
              <a:gd name="connsiteY3" fmla="*/ 0 h 1161143"/>
              <a:gd name="connsiteX4" fmla="*/ 232228 w 718457"/>
              <a:gd name="connsiteY4" fmla="*/ 2419 h 1161143"/>
              <a:gd name="connsiteX0" fmla="*/ 283028 w 769257"/>
              <a:gd name="connsiteY0" fmla="*/ 2419 h 1161143"/>
              <a:gd name="connsiteX1" fmla="*/ 0 w 769257"/>
              <a:gd name="connsiteY1" fmla="*/ 1006324 h 1161143"/>
              <a:gd name="connsiteX2" fmla="*/ 147562 w 769257"/>
              <a:gd name="connsiteY2" fmla="*/ 1161143 h 1161143"/>
              <a:gd name="connsiteX3" fmla="*/ 769257 w 769257"/>
              <a:gd name="connsiteY3" fmla="*/ 0 h 1161143"/>
              <a:gd name="connsiteX4" fmla="*/ 283028 w 769257"/>
              <a:gd name="connsiteY4" fmla="*/ 2419 h 1161143"/>
              <a:gd name="connsiteX0" fmla="*/ 283028 w 769257"/>
              <a:gd name="connsiteY0" fmla="*/ 2419 h 1006324"/>
              <a:gd name="connsiteX1" fmla="*/ 0 w 769257"/>
              <a:gd name="connsiteY1" fmla="*/ 1006324 h 1006324"/>
              <a:gd name="connsiteX2" fmla="*/ 195942 w 769257"/>
              <a:gd name="connsiteY2" fmla="*/ 1001486 h 1006324"/>
              <a:gd name="connsiteX3" fmla="*/ 769257 w 769257"/>
              <a:gd name="connsiteY3" fmla="*/ 0 h 1006324"/>
              <a:gd name="connsiteX4" fmla="*/ 283028 w 769257"/>
              <a:gd name="connsiteY4" fmla="*/ 2419 h 1006324"/>
              <a:gd name="connsiteX0" fmla="*/ 283028 w 769257"/>
              <a:gd name="connsiteY0" fmla="*/ 2419 h 1010193"/>
              <a:gd name="connsiteX1" fmla="*/ 0 w 769257"/>
              <a:gd name="connsiteY1" fmla="*/ 1006324 h 1010193"/>
              <a:gd name="connsiteX2" fmla="*/ 506915 w 769257"/>
              <a:gd name="connsiteY2" fmla="*/ 1010193 h 1010193"/>
              <a:gd name="connsiteX3" fmla="*/ 769257 w 769257"/>
              <a:gd name="connsiteY3" fmla="*/ 0 h 1010193"/>
              <a:gd name="connsiteX4" fmla="*/ 283028 w 769257"/>
              <a:gd name="connsiteY4" fmla="*/ 2419 h 1010193"/>
              <a:gd name="connsiteX0" fmla="*/ 283028 w 972697"/>
              <a:gd name="connsiteY0" fmla="*/ 208490 h 1216264"/>
              <a:gd name="connsiteX1" fmla="*/ 0 w 972697"/>
              <a:gd name="connsiteY1" fmla="*/ 1212395 h 1216264"/>
              <a:gd name="connsiteX2" fmla="*/ 506915 w 972697"/>
              <a:gd name="connsiteY2" fmla="*/ 1216264 h 1216264"/>
              <a:gd name="connsiteX3" fmla="*/ 972697 w 972697"/>
              <a:gd name="connsiteY3" fmla="*/ 0 h 1216264"/>
              <a:gd name="connsiteX4" fmla="*/ 283028 w 972697"/>
              <a:gd name="connsiteY4" fmla="*/ 208490 h 1216264"/>
              <a:gd name="connsiteX0" fmla="*/ 0 w 1343583"/>
              <a:gd name="connsiteY0" fmla="*/ 0 h 1216749"/>
              <a:gd name="connsiteX1" fmla="*/ 370886 w 1343583"/>
              <a:gd name="connsiteY1" fmla="*/ 1212880 h 1216749"/>
              <a:gd name="connsiteX2" fmla="*/ 877801 w 1343583"/>
              <a:gd name="connsiteY2" fmla="*/ 1216749 h 1216749"/>
              <a:gd name="connsiteX3" fmla="*/ 1343583 w 1343583"/>
              <a:gd name="connsiteY3" fmla="*/ 485 h 1216749"/>
              <a:gd name="connsiteX4" fmla="*/ 0 w 1343583"/>
              <a:gd name="connsiteY4" fmla="*/ 0 h 121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583" h="1216749">
                <a:moveTo>
                  <a:pt x="0" y="0"/>
                </a:moveTo>
                <a:lnTo>
                  <a:pt x="370886" y="1212880"/>
                </a:lnTo>
                <a:lnTo>
                  <a:pt x="877801" y="1216749"/>
                </a:lnTo>
                <a:lnTo>
                  <a:pt x="1343583" y="485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0196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68" name="TextBox 1867"/>
          <p:cNvSpPr txBox="1"/>
          <p:nvPr/>
        </p:nvSpPr>
        <p:spPr>
          <a:xfrm>
            <a:off x="4403725" y="1581653"/>
            <a:ext cx="464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M</a:t>
            </a:r>
            <a:r>
              <a:rPr lang="en-US" sz="1200" b="1" baseline="-25000" dirty="0" smtClean="0">
                <a:solidFill>
                  <a:prstClr val="black"/>
                </a:solidFill>
              </a:rPr>
              <a:t>2,1</a:t>
            </a:r>
            <a:endParaRPr lang="en-US" sz="1200" b="1" baseline="-25000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>
            <a:stCxn id="1868" idx="2"/>
          </p:cNvCxnSpPr>
          <p:nvPr/>
        </p:nvCxnSpPr>
        <p:spPr>
          <a:xfrm flipH="1">
            <a:off x="4350058" y="1858652"/>
            <a:ext cx="285840" cy="5265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Straight Arrow Connector 995"/>
          <p:cNvCxnSpPr>
            <a:stCxn id="997" idx="3"/>
          </p:cNvCxnSpPr>
          <p:nvPr/>
        </p:nvCxnSpPr>
        <p:spPr>
          <a:xfrm>
            <a:off x="2927221" y="3778023"/>
            <a:ext cx="597214" cy="1607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7" name="TextBox 996"/>
          <p:cNvSpPr txBox="1"/>
          <p:nvPr/>
        </p:nvSpPr>
        <p:spPr>
          <a:xfrm>
            <a:off x="2473196" y="3639523"/>
            <a:ext cx="454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M</a:t>
            </a:r>
            <a:r>
              <a:rPr lang="en-US" sz="1200" b="1" baseline="-25000" dirty="0" smtClean="0">
                <a:solidFill>
                  <a:prstClr val="black"/>
                </a:solidFill>
              </a:rPr>
              <a:t>1,1</a:t>
            </a:r>
            <a:endParaRPr lang="en-US" sz="1200" b="1" baseline="-25000" dirty="0">
              <a:solidFill>
                <a:prstClr val="black"/>
              </a:solidFill>
            </a:endParaRPr>
          </a:p>
        </p:txBody>
      </p:sp>
      <p:sp>
        <p:nvSpPr>
          <p:cNvPr id="993" name="Text Box 2770"/>
          <p:cNvSpPr txBox="1">
            <a:spLocks noChangeArrowheads="1"/>
          </p:cNvSpPr>
          <p:nvPr/>
        </p:nvSpPr>
        <p:spPr bwMode="auto">
          <a:xfrm>
            <a:off x="4523916" y="838200"/>
            <a:ext cx="3523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TEMECOR: Temporal Episodic Memory via Combinatorial Representations (1996)</a:t>
            </a:r>
          </a:p>
        </p:txBody>
      </p:sp>
      <p:sp>
        <p:nvSpPr>
          <p:cNvPr id="994" name="Text Box 2770"/>
          <p:cNvSpPr txBox="1">
            <a:spLocks noChangeArrowheads="1"/>
          </p:cNvSpPr>
          <p:nvPr/>
        </p:nvSpPr>
        <p:spPr bwMode="auto">
          <a:xfrm>
            <a:off x="1024102" y="1002268"/>
            <a:ext cx="133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Calibri"/>
              </a:rPr>
              <a:t>Steps 1 - 2.5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4062" y="195262"/>
            <a:ext cx="7881738" cy="414338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TEMECOR Algorithm: Constant Time Probabilistic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Inference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D360-46FC-4DA1-9447-C19FC4A726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07" y="195262"/>
            <a:ext cx="26769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" grpId="0"/>
      <p:bldP spid="9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063353" y="3568693"/>
            <a:ext cx="4250589" cy="107533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Line 261"/>
          <p:cNvSpPr>
            <a:spLocks noChangeShapeType="1"/>
          </p:cNvSpPr>
          <p:nvPr/>
        </p:nvSpPr>
        <p:spPr bwMode="auto">
          <a:xfrm>
            <a:off x="7018116" y="3870758"/>
            <a:ext cx="0" cy="28194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732168" y="6031468"/>
            <a:ext cx="152416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983019" y="6031468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248160" y="6031468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511713" y="6035691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4834238" y="6031468"/>
            <a:ext cx="152416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362931" y="6031468"/>
            <a:ext cx="152416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097791" y="6031468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5628071" y="6031468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776852" y="6031468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4040405" y="6031468"/>
            <a:ext cx="152416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305546" y="6031468"/>
            <a:ext cx="152416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569098" y="6031468"/>
            <a:ext cx="152416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2" name="AutoShape 16"/>
          <p:cNvCxnSpPr>
            <a:cxnSpLocks noChangeShapeType="1"/>
            <a:stCxn id="10" idx="0"/>
            <a:endCxn id="84" idx="3"/>
          </p:cNvCxnSpPr>
          <p:nvPr/>
        </p:nvCxnSpPr>
        <p:spPr bwMode="auto">
          <a:xfrm flipV="1">
            <a:off x="2808376" y="4296253"/>
            <a:ext cx="86107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7"/>
          <p:cNvCxnSpPr>
            <a:cxnSpLocks noChangeShapeType="1"/>
            <a:stCxn id="10" idx="0"/>
            <a:endCxn id="85" idx="3"/>
          </p:cNvCxnSpPr>
          <p:nvPr/>
        </p:nvCxnSpPr>
        <p:spPr bwMode="auto">
          <a:xfrm flipV="1">
            <a:off x="2808376" y="4296253"/>
            <a:ext cx="99895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8"/>
          <p:cNvCxnSpPr>
            <a:cxnSpLocks noChangeShapeType="1"/>
            <a:stCxn id="10" idx="0"/>
            <a:endCxn id="86" idx="3"/>
          </p:cNvCxnSpPr>
          <p:nvPr/>
        </p:nvCxnSpPr>
        <p:spPr bwMode="auto">
          <a:xfrm flipV="1">
            <a:off x="2808376" y="4296253"/>
            <a:ext cx="113612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9"/>
          <p:cNvCxnSpPr>
            <a:cxnSpLocks noChangeShapeType="1"/>
            <a:stCxn id="10" idx="0"/>
            <a:endCxn id="87" idx="3"/>
          </p:cNvCxnSpPr>
          <p:nvPr/>
        </p:nvCxnSpPr>
        <p:spPr bwMode="auto">
          <a:xfrm flipV="1">
            <a:off x="2808376" y="4305098"/>
            <a:ext cx="152392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0"/>
          <p:cNvCxnSpPr>
            <a:cxnSpLocks noChangeShapeType="1"/>
            <a:stCxn id="10" idx="0"/>
            <a:endCxn id="88" idx="3"/>
          </p:cNvCxnSpPr>
          <p:nvPr/>
        </p:nvCxnSpPr>
        <p:spPr bwMode="auto">
          <a:xfrm flipV="1">
            <a:off x="2808376" y="4305098"/>
            <a:ext cx="165920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1"/>
          <p:cNvCxnSpPr>
            <a:cxnSpLocks noChangeShapeType="1"/>
            <a:stCxn id="10" idx="0"/>
            <a:endCxn id="89" idx="3"/>
          </p:cNvCxnSpPr>
          <p:nvPr/>
        </p:nvCxnSpPr>
        <p:spPr bwMode="auto">
          <a:xfrm flipV="1">
            <a:off x="2808376" y="4305098"/>
            <a:ext cx="1796381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2"/>
          <p:cNvCxnSpPr>
            <a:cxnSpLocks noChangeShapeType="1"/>
            <a:stCxn id="10" idx="0"/>
            <a:endCxn id="90" idx="3"/>
          </p:cNvCxnSpPr>
          <p:nvPr/>
        </p:nvCxnSpPr>
        <p:spPr bwMode="auto">
          <a:xfrm flipV="1">
            <a:off x="2808376" y="4305098"/>
            <a:ext cx="219293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3"/>
          <p:cNvCxnSpPr>
            <a:cxnSpLocks noChangeShapeType="1"/>
            <a:stCxn id="10" idx="0"/>
            <a:endCxn id="91" idx="3"/>
          </p:cNvCxnSpPr>
          <p:nvPr/>
        </p:nvCxnSpPr>
        <p:spPr bwMode="auto">
          <a:xfrm flipV="1">
            <a:off x="2808376" y="4305098"/>
            <a:ext cx="232059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4"/>
          <p:cNvCxnSpPr>
            <a:cxnSpLocks noChangeShapeType="1"/>
            <a:stCxn id="10" idx="0"/>
            <a:endCxn id="92" idx="3"/>
          </p:cNvCxnSpPr>
          <p:nvPr/>
        </p:nvCxnSpPr>
        <p:spPr bwMode="auto">
          <a:xfrm flipV="1">
            <a:off x="2808376" y="4305098"/>
            <a:ext cx="245014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5"/>
          <p:cNvCxnSpPr>
            <a:cxnSpLocks noChangeShapeType="1"/>
            <a:stCxn id="10" idx="0"/>
            <a:endCxn id="93" idx="3"/>
          </p:cNvCxnSpPr>
          <p:nvPr/>
        </p:nvCxnSpPr>
        <p:spPr bwMode="auto">
          <a:xfrm flipV="1">
            <a:off x="2808376" y="4305098"/>
            <a:ext cx="285463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6"/>
          <p:cNvCxnSpPr>
            <a:cxnSpLocks noChangeShapeType="1"/>
            <a:stCxn id="10" idx="0"/>
            <a:endCxn id="94" idx="3"/>
          </p:cNvCxnSpPr>
          <p:nvPr/>
        </p:nvCxnSpPr>
        <p:spPr bwMode="auto">
          <a:xfrm flipV="1">
            <a:off x="2808376" y="4305098"/>
            <a:ext cx="298991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7"/>
          <p:cNvCxnSpPr>
            <a:cxnSpLocks noChangeShapeType="1"/>
            <a:stCxn id="10" idx="0"/>
            <a:endCxn id="95" idx="3"/>
          </p:cNvCxnSpPr>
          <p:nvPr/>
        </p:nvCxnSpPr>
        <p:spPr bwMode="auto">
          <a:xfrm flipV="1">
            <a:off x="2808376" y="4305098"/>
            <a:ext cx="311946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8"/>
          <p:cNvCxnSpPr>
            <a:cxnSpLocks noChangeShapeType="1"/>
            <a:stCxn id="19" idx="0"/>
            <a:endCxn id="84" idx="3"/>
          </p:cNvCxnSpPr>
          <p:nvPr/>
        </p:nvCxnSpPr>
        <p:spPr bwMode="auto">
          <a:xfrm flipH="1" flipV="1">
            <a:off x="3669452" y="4296253"/>
            <a:ext cx="44716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9"/>
          <p:cNvCxnSpPr>
            <a:cxnSpLocks noChangeShapeType="1"/>
            <a:stCxn id="19" idx="0"/>
            <a:endCxn id="85" idx="3"/>
          </p:cNvCxnSpPr>
          <p:nvPr/>
        </p:nvCxnSpPr>
        <p:spPr bwMode="auto">
          <a:xfrm flipH="1" flipV="1">
            <a:off x="3807328" y="4296253"/>
            <a:ext cx="309285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0"/>
          <p:cNvCxnSpPr>
            <a:cxnSpLocks noChangeShapeType="1"/>
            <a:stCxn id="19" idx="0"/>
            <a:endCxn id="86" idx="3"/>
          </p:cNvCxnSpPr>
          <p:nvPr/>
        </p:nvCxnSpPr>
        <p:spPr bwMode="auto">
          <a:xfrm flipH="1" flipV="1">
            <a:off x="3944502" y="4296253"/>
            <a:ext cx="17211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1"/>
          <p:cNvCxnSpPr>
            <a:cxnSpLocks noChangeShapeType="1"/>
            <a:stCxn id="19" idx="0"/>
            <a:endCxn id="89" idx="3"/>
          </p:cNvCxnSpPr>
          <p:nvPr/>
        </p:nvCxnSpPr>
        <p:spPr bwMode="auto">
          <a:xfrm flipV="1">
            <a:off x="4116613" y="4305098"/>
            <a:ext cx="48814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2"/>
          <p:cNvCxnSpPr>
            <a:cxnSpLocks noChangeShapeType="1"/>
            <a:stCxn id="19" idx="0"/>
            <a:endCxn id="90" idx="3"/>
          </p:cNvCxnSpPr>
          <p:nvPr/>
        </p:nvCxnSpPr>
        <p:spPr bwMode="auto">
          <a:xfrm flipV="1">
            <a:off x="4116613" y="4305098"/>
            <a:ext cx="88469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3"/>
          <p:cNvCxnSpPr>
            <a:cxnSpLocks noChangeShapeType="1"/>
            <a:stCxn id="19" idx="0"/>
            <a:endCxn id="91" idx="3"/>
          </p:cNvCxnSpPr>
          <p:nvPr/>
        </p:nvCxnSpPr>
        <p:spPr bwMode="auto">
          <a:xfrm flipV="1">
            <a:off x="4116613" y="4305098"/>
            <a:ext cx="101235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34"/>
          <p:cNvCxnSpPr>
            <a:cxnSpLocks noChangeShapeType="1"/>
            <a:stCxn id="19" idx="0"/>
            <a:endCxn id="92" idx="3"/>
          </p:cNvCxnSpPr>
          <p:nvPr/>
        </p:nvCxnSpPr>
        <p:spPr bwMode="auto">
          <a:xfrm flipV="1">
            <a:off x="4116613" y="4305098"/>
            <a:ext cx="114191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35"/>
          <p:cNvCxnSpPr>
            <a:cxnSpLocks noChangeShapeType="1"/>
            <a:stCxn id="19" idx="0"/>
            <a:endCxn id="93" idx="3"/>
          </p:cNvCxnSpPr>
          <p:nvPr/>
        </p:nvCxnSpPr>
        <p:spPr bwMode="auto">
          <a:xfrm flipV="1">
            <a:off x="4116613" y="4305098"/>
            <a:ext cx="154639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6"/>
          <p:cNvCxnSpPr>
            <a:cxnSpLocks noChangeShapeType="1"/>
            <a:stCxn id="19" idx="0"/>
            <a:endCxn id="94" idx="3"/>
          </p:cNvCxnSpPr>
          <p:nvPr/>
        </p:nvCxnSpPr>
        <p:spPr bwMode="auto">
          <a:xfrm flipV="1">
            <a:off x="4116613" y="4305098"/>
            <a:ext cx="168167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37"/>
          <p:cNvCxnSpPr>
            <a:cxnSpLocks noChangeShapeType="1"/>
            <a:stCxn id="19" idx="0"/>
            <a:endCxn id="95" idx="3"/>
          </p:cNvCxnSpPr>
          <p:nvPr/>
        </p:nvCxnSpPr>
        <p:spPr bwMode="auto">
          <a:xfrm flipV="1">
            <a:off x="4116613" y="4305098"/>
            <a:ext cx="181123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38"/>
          <p:cNvCxnSpPr>
            <a:cxnSpLocks noChangeShapeType="1"/>
            <a:stCxn id="20" idx="0"/>
            <a:endCxn id="84" idx="3"/>
          </p:cNvCxnSpPr>
          <p:nvPr/>
        </p:nvCxnSpPr>
        <p:spPr bwMode="auto">
          <a:xfrm flipH="1" flipV="1">
            <a:off x="3669452" y="4296253"/>
            <a:ext cx="71230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9"/>
          <p:cNvCxnSpPr>
            <a:cxnSpLocks noChangeShapeType="1"/>
            <a:stCxn id="20" idx="0"/>
            <a:endCxn id="85" idx="3"/>
          </p:cNvCxnSpPr>
          <p:nvPr/>
        </p:nvCxnSpPr>
        <p:spPr bwMode="auto">
          <a:xfrm flipH="1" flipV="1">
            <a:off x="3807328" y="4296253"/>
            <a:ext cx="57442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0"/>
          <p:cNvCxnSpPr>
            <a:cxnSpLocks noChangeShapeType="1"/>
            <a:stCxn id="20" idx="0"/>
            <a:endCxn id="86" idx="3"/>
          </p:cNvCxnSpPr>
          <p:nvPr/>
        </p:nvCxnSpPr>
        <p:spPr bwMode="auto">
          <a:xfrm flipH="1" flipV="1">
            <a:off x="3944502" y="4296253"/>
            <a:ext cx="43725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1"/>
          <p:cNvCxnSpPr>
            <a:cxnSpLocks noChangeShapeType="1"/>
            <a:stCxn id="20" idx="0"/>
            <a:endCxn id="87" idx="3"/>
          </p:cNvCxnSpPr>
          <p:nvPr/>
        </p:nvCxnSpPr>
        <p:spPr bwMode="auto">
          <a:xfrm flipH="1" flipV="1">
            <a:off x="4332304" y="4305098"/>
            <a:ext cx="4945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2"/>
          <p:cNvCxnSpPr>
            <a:cxnSpLocks noChangeShapeType="1"/>
            <a:stCxn id="20" idx="0"/>
            <a:endCxn id="88" idx="3"/>
          </p:cNvCxnSpPr>
          <p:nvPr/>
        </p:nvCxnSpPr>
        <p:spPr bwMode="auto">
          <a:xfrm flipV="1">
            <a:off x="4381754" y="4305098"/>
            <a:ext cx="8582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3"/>
          <p:cNvCxnSpPr>
            <a:cxnSpLocks noChangeShapeType="1"/>
            <a:stCxn id="20" idx="0"/>
            <a:endCxn id="89" idx="3"/>
          </p:cNvCxnSpPr>
          <p:nvPr/>
        </p:nvCxnSpPr>
        <p:spPr bwMode="auto">
          <a:xfrm flipV="1">
            <a:off x="4381754" y="4305098"/>
            <a:ext cx="22300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4"/>
          <p:cNvCxnSpPr>
            <a:cxnSpLocks noChangeShapeType="1"/>
            <a:stCxn id="20" idx="0"/>
            <a:endCxn id="90" idx="3"/>
          </p:cNvCxnSpPr>
          <p:nvPr/>
        </p:nvCxnSpPr>
        <p:spPr bwMode="auto">
          <a:xfrm flipV="1">
            <a:off x="4381754" y="4305098"/>
            <a:ext cx="61955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"/>
          <p:cNvCxnSpPr>
            <a:cxnSpLocks noChangeShapeType="1"/>
            <a:stCxn id="20" idx="0"/>
            <a:endCxn id="91" idx="3"/>
          </p:cNvCxnSpPr>
          <p:nvPr/>
        </p:nvCxnSpPr>
        <p:spPr bwMode="auto">
          <a:xfrm flipV="1">
            <a:off x="4381754" y="4305098"/>
            <a:ext cx="74721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6"/>
          <p:cNvCxnSpPr>
            <a:cxnSpLocks noChangeShapeType="1"/>
            <a:stCxn id="20" idx="0"/>
            <a:endCxn id="92" idx="3"/>
          </p:cNvCxnSpPr>
          <p:nvPr/>
        </p:nvCxnSpPr>
        <p:spPr bwMode="auto">
          <a:xfrm flipV="1">
            <a:off x="4381754" y="4305098"/>
            <a:ext cx="87676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7"/>
          <p:cNvCxnSpPr>
            <a:cxnSpLocks noChangeShapeType="1"/>
            <a:stCxn id="20" idx="0"/>
            <a:endCxn id="93" idx="3"/>
          </p:cNvCxnSpPr>
          <p:nvPr/>
        </p:nvCxnSpPr>
        <p:spPr bwMode="auto">
          <a:xfrm flipV="1">
            <a:off x="4381754" y="4305098"/>
            <a:ext cx="128125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48"/>
          <p:cNvCxnSpPr>
            <a:cxnSpLocks noChangeShapeType="1"/>
            <a:stCxn id="20" idx="0"/>
            <a:endCxn id="94" idx="3"/>
          </p:cNvCxnSpPr>
          <p:nvPr/>
        </p:nvCxnSpPr>
        <p:spPr bwMode="auto">
          <a:xfrm flipV="1">
            <a:off x="4381754" y="4305098"/>
            <a:ext cx="141653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49"/>
          <p:cNvCxnSpPr>
            <a:cxnSpLocks noChangeShapeType="1"/>
            <a:stCxn id="20" idx="0"/>
            <a:endCxn id="95" idx="3"/>
          </p:cNvCxnSpPr>
          <p:nvPr/>
        </p:nvCxnSpPr>
        <p:spPr bwMode="auto">
          <a:xfrm flipV="1">
            <a:off x="4381754" y="4305098"/>
            <a:ext cx="1546091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50"/>
          <p:cNvCxnSpPr>
            <a:cxnSpLocks noChangeShapeType="1"/>
            <a:stCxn id="14" idx="0"/>
            <a:endCxn id="84" idx="3"/>
          </p:cNvCxnSpPr>
          <p:nvPr/>
        </p:nvCxnSpPr>
        <p:spPr bwMode="auto">
          <a:xfrm flipH="1" flipV="1">
            <a:off x="3669452" y="4296253"/>
            <a:ext cx="1240994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51"/>
          <p:cNvCxnSpPr>
            <a:cxnSpLocks noChangeShapeType="1"/>
            <a:stCxn id="14" idx="0"/>
            <a:endCxn id="85" idx="3"/>
          </p:cNvCxnSpPr>
          <p:nvPr/>
        </p:nvCxnSpPr>
        <p:spPr bwMode="auto">
          <a:xfrm flipH="1" flipV="1">
            <a:off x="3807328" y="4296253"/>
            <a:ext cx="1103119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52"/>
          <p:cNvCxnSpPr>
            <a:cxnSpLocks noChangeShapeType="1"/>
            <a:stCxn id="14" idx="0"/>
            <a:endCxn id="86" idx="3"/>
          </p:cNvCxnSpPr>
          <p:nvPr/>
        </p:nvCxnSpPr>
        <p:spPr bwMode="auto">
          <a:xfrm flipH="1" flipV="1">
            <a:off x="3944502" y="4296253"/>
            <a:ext cx="965944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53"/>
          <p:cNvCxnSpPr>
            <a:cxnSpLocks noChangeShapeType="1"/>
            <a:stCxn id="14" idx="0"/>
            <a:endCxn id="87" idx="3"/>
          </p:cNvCxnSpPr>
          <p:nvPr/>
        </p:nvCxnSpPr>
        <p:spPr bwMode="auto">
          <a:xfrm flipH="1" flipV="1">
            <a:off x="4332304" y="4305098"/>
            <a:ext cx="57814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4"/>
          <p:cNvCxnSpPr>
            <a:cxnSpLocks noChangeShapeType="1"/>
            <a:stCxn id="14" idx="0"/>
            <a:endCxn id="87" idx="3"/>
          </p:cNvCxnSpPr>
          <p:nvPr/>
        </p:nvCxnSpPr>
        <p:spPr bwMode="auto">
          <a:xfrm flipH="1" flipV="1">
            <a:off x="4332304" y="4305098"/>
            <a:ext cx="57814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55"/>
          <p:cNvCxnSpPr>
            <a:cxnSpLocks noChangeShapeType="1"/>
            <a:stCxn id="14" idx="0"/>
            <a:endCxn id="88" idx="3"/>
          </p:cNvCxnSpPr>
          <p:nvPr/>
        </p:nvCxnSpPr>
        <p:spPr bwMode="auto">
          <a:xfrm flipH="1" flipV="1">
            <a:off x="4467583" y="4305098"/>
            <a:ext cx="44286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56"/>
          <p:cNvCxnSpPr>
            <a:cxnSpLocks noChangeShapeType="1"/>
            <a:stCxn id="14" idx="0"/>
            <a:endCxn id="89" idx="3"/>
          </p:cNvCxnSpPr>
          <p:nvPr/>
        </p:nvCxnSpPr>
        <p:spPr bwMode="auto">
          <a:xfrm flipH="1" flipV="1">
            <a:off x="4604757" y="4305098"/>
            <a:ext cx="30568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57"/>
          <p:cNvCxnSpPr>
            <a:cxnSpLocks noChangeShapeType="1"/>
            <a:stCxn id="14" idx="0"/>
            <a:endCxn id="90" idx="3"/>
          </p:cNvCxnSpPr>
          <p:nvPr/>
        </p:nvCxnSpPr>
        <p:spPr bwMode="auto">
          <a:xfrm flipV="1">
            <a:off x="4910446" y="4305098"/>
            <a:ext cx="9086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58"/>
          <p:cNvCxnSpPr>
            <a:cxnSpLocks noChangeShapeType="1"/>
            <a:stCxn id="14" idx="0"/>
            <a:endCxn id="91" idx="3"/>
          </p:cNvCxnSpPr>
          <p:nvPr/>
        </p:nvCxnSpPr>
        <p:spPr bwMode="auto">
          <a:xfrm flipV="1">
            <a:off x="4910446" y="4305098"/>
            <a:ext cx="21852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59"/>
          <p:cNvCxnSpPr>
            <a:cxnSpLocks noChangeShapeType="1"/>
            <a:stCxn id="14" idx="0"/>
            <a:endCxn id="92" idx="3"/>
          </p:cNvCxnSpPr>
          <p:nvPr/>
        </p:nvCxnSpPr>
        <p:spPr bwMode="auto">
          <a:xfrm flipV="1">
            <a:off x="4910446" y="4305098"/>
            <a:ext cx="34807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60"/>
          <p:cNvCxnSpPr>
            <a:cxnSpLocks noChangeShapeType="1"/>
            <a:stCxn id="14" idx="0"/>
            <a:endCxn id="93" idx="3"/>
          </p:cNvCxnSpPr>
          <p:nvPr/>
        </p:nvCxnSpPr>
        <p:spPr bwMode="auto">
          <a:xfrm flipV="1">
            <a:off x="4910446" y="4305098"/>
            <a:ext cx="75256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61"/>
          <p:cNvCxnSpPr>
            <a:cxnSpLocks noChangeShapeType="1"/>
            <a:stCxn id="14" idx="0"/>
            <a:endCxn id="94" idx="3"/>
          </p:cNvCxnSpPr>
          <p:nvPr/>
        </p:nvCxnSpPr>
        <p:spPr bwMode="auto">
          <a:xfrm flipV="1">
            <a:off x="4910446" y="4305098"/>
            <a:ext cx="88784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62"/>
          <p:cNvCxnSpPr>
            <a:cxnSpLocks noChangeShapeType="1"/>
            <a:stCxn id="14" idx="0"/>
            <a:endCxn id="95" idx="3"/>
          </p:cNvCxnSpPr>
          <p:nvPr/>
        </p:nvCxnSpPr>
        <p:spPr bwMode="auto">
          <a:xfrm flipV="1">
            <a:off x="4910446" y="4305098"/>
            <a:ext cx="101739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63"/>
          <p:cNvCxnSpPr>
            <a:cxnSpLocks noChangeShapeType="1"/>
            <a:stCxn id="15" idx="0"/>
            <a:endCxn id="84" idx="3"/>
          </p:cNvCxnSpPr>
          <p:nvPr/>
        </p:nvCxnSpPr>
        <p:spPr bwMode="auto">
          <a:xfrm flipH="1" flipV="1">
            <a:off x="3669452" y="4296253"/>
            <a:ext cx="176968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64"/>
          <p:cNvCxnSpPr>
            <a:cxnSpLocks noChangeShapeType="1"/>
            <a:stCxn id="15" idx="0"/>
            <a:endCxn id="85" idx="3"/>
          </p:cNvCxnSpPr>
          <p:nvPr/>
        </p:nvCxnSpPr>
        <p:spPr bwMode="auto">
          <a:xfrm flipH="1" flipV="1">
            <a:off x="3807328" y="4296253"/>
            <a:ext cx="163181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65"/>
          <p:cNvCxnSpPr>
            <a:cxnSpLocks noChangeShapeType="1"/>
            <a:stCxn id="19" idx="0"/>
            <a:endCxn id="87" idx="3"/>
          </p:cNvCxnSpPr>
          <p:nvPr/>
        </p:nvCxnSpPr>
        <p:spPr bwMode="auto">
          <a:xfrm flipV="1">
            <a:off x="4116613" y="4305098"/>
            <a:ext cx="215691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66"/>
          <p:cNvCxnSpPr>
            <a:cxnSpLocks noChangeShapeType="1"/>
            <a:stCxn id="15" idx="0"/>
            <a:endCxn id="86" idx="3"/>
          </p:cNvCxnSpPr>
          <p:nvPr/>
        </p:nvCxnSpPr>
        <p:spPr bwMode="auto">
          <a:xfrm flipH="1" flipV="1">
            <a:off x="3944502" y="4296253"/>
            <a:ext cx="1494638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67"/>
          <p:cNvCxnSpPr>
            <a:cxnSpLocks noChangeShapeType="1"/>
            <a:stCxn id="15" idx="0"/>
            <a:endCxn id="87" idx="3"/>
          </p:cNvCxnSpPr>
          <p:nvPr/>
        </p:nvCxnSpPr>
        <p:spPr bwMode="auto">
          <a:xfrm flipH="1" flipV="1">
            <a:off x="4332304" y="4305098"/>
            <a:ext cx="110683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68"/>
          <p:cNvCxnSpPr>
            <a:cxnSpLocks noChangeShapeType="1"/>
            <a:stCxn id="15" idx="0"/>
            <a:endCxn id="88" idx="3"/>
          </p:cNvCxnSpPr>
          <p:nvPr/>
        </p:nvCxnSpPr>
        <p:spPr bwMode="auto">
          <a:xfrm flipH="1" flipV="1">
            <a:off x="4467583" y="4305098"/>
            <a:ext cx="97155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69"/>
          <p:cNvCxnSpPr>
            <a:cxnSpLocks noChangeShapeType="1"/>
            <a:stCxn id="15" idx="0"/>
            <a:endCxn id="89" idx="3"/>
          </p:cNvCxnSpPr>
          <p:nvPr/>
        </p:nvCxnSpPr>
        <p:spPr bwMode="auto">
          <a:xfrm flipH="1" flipV="1">
            <a:off x="4604757" y="4305098"/>
            <a:ext cx="83438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70"/>
          <p:cNvCxnSpPr>
            <a:cxnSpLocks noChangeShapeType="1"/>
            <a:stCxn id="15" idx="0"/>
            <a:endCxn id="90" idx="3"/>
          </p:cNvCxnSpPr>
          <p:nvPr/>
        </p:nvCxnSpPr>
        <p:spPr bwMode="auto">
          <a:xfrm flipH="1" flipV="1">
            <a:off x="5001311" y="4305098"/>
            <a:ext cx="43782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71"/>
          <p:cNvCxnSpPr>
            <a:cxnSpLocks noChangeShapeType="1"/>
            <a:stCxn id="15" idx="0"/>
            <a:endCxn id="91" idx="3"/>
          </p:cNvCxnSpPr>
          <p:nvPr/>
        </p:nvCxnSpPr>
        <p:spPr bwMode="auto">
          <a:xfrm flipH="1" flipV="1">
            <a:off x="5128969" y="4305098"/>
            <a:ext cx="31017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72"/>
          <p:cNvCxnSpPr>
            <a:cxnSpLocks noChangeShapeType="1"/>
            <a:stCxn id="15" idx="0"/>
            <a:endCxn id="92" idx="3"/>
          </p:cNvCxnSpPr>
          <p:nvPr/>
        </p:nvCxnSpPr>
        <p:spPr bwMode="auto">
          <a:xfrm flipH="1" flipV="1">
            <a:off x="5258523" y="4305098"/>
            <a:ext cx="18061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73"/>
          <p:cNvCxnSpPr>
            <a:cxnSpLocks noChangeShapeType="1"/>
            <a:stCxn id="15" idx="0"/>
            <a:endCxn id="93" idx="3"/>
          </p:cNvCxnSpPr>
          <p:nvPr/>
        </p:nvCxnSpPr>
        <p:spPr bwMode="auto">
          <a:xfrm flipV="1">
            <a:off x="5439139" y="4305098"/>
            <a:ext cx="22387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74"/>
          <p:cNvCxnSpPr>
            <a:cxnSpLocks noChangeShapeType="1"/>
            <a:stCxn id="15" idx="0"/>
            <a:endCxn id="94" idx="3"/>
          </p:cNvCxnSpPr>
          <p:nvPr/>
        </p:nvCxnSpPr>
        <p:spPr bwMode="auto">
          <a:xfrm flipV="1">
            <a:off x="5439139" y="4305098"/>
            <a:ext cx="35915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75"/>
          <p:cNvCxnSpPr>
            <a:cxnSpLocks noChangeShapeType="1"/>
            <a:stCxn id="15" idx="0"/>
            <a:endCxn id="95" idx="3"/>
          </p:cNvCxnSpPr>
          <p:nvPr/>
        </p:nvCxnSpPr>
        <p:spPr bwMode="auto">
          <a:xfrm flipV="1">
            <a:off x="5439139" y="4305098"/>
            <a:ext cx="48870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76"/>
          <p:cNvSpPr txBox="1">
            <a:spLocks noChangeArrowheads="1"/>
          </p:cNvSpPr>
          <p:nvPr/>
        </p:nvSpPr>
        <p:spPr bwMode="auto">
          <a:xfrm>
            <a:off x="292402" y="3511047"/>
            <a:ext cx="89711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Minicolumn  ( “minc” )</a:t>
            </a:r>
          </a:p>
        </p:txBody>
      </p:sp>
      <p:sp>
        <p:nvSpPr>
          <p:cNvPr id="83" name="Line 77"/>
          <p:cNvSpPr>
            <a:spLocks noChangeShapeType="1"/>
          </p:cNvSpPr>
          <p:nvPr/>
        </p:nvSpPr>
        <p:spPr bwMode="auto">
          <a:xfrm>
            <a:off x="1189516" y="3823303"/>
            <a:ext cx="1024179" cy="11863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" name="AutoShape 79"/>
          <p:cNvSpPr>
            <a:spLocks noChangeArrowheads="1"/>
          </p:cNvSpPr>
          <p:nvPr/>
        </p:nvSpPr>
        <p:spPr bwMode="auto">
          <a:xfrm>
            <a:off x="3578955" y="4029553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5" name="AutoShape 80"/>
          <p:cNvSpPr>
            <a:spLocks noChangeArrowheads="1"/>
          </p:cNvSpPr>
          <p:nvPr/>
        </p:nvSpPr>
        <p:spPr bwMode="auto">
          <a:xfrm>
            <a:off x="3716830" y="4029553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6" name="AutoShape 81"/>
          <p:cNvSpPr>
            <a:spLocks noChangeArrowheads="1"/>
          </p:cNvSpPr>
          <p:nvPr/>
        </p:nvSpPr>
        <p:spPr bwMode="auto">
          <a:xfrm>
            <a:off x="3854004" y="4029553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7" name="AutoShape 85"/>
          <p:cNvSpPr>
            <a:spLocks noChangeArrowheads="1"/>
          </p:cNvSpPr>
          <p:nvPr/>
        </p:nvSpPr>
        <p:spPr bwMode="auto">
          <a:xfrm>
            <a:off x="4241806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8" name="AutoShape 86"/>
          <p:cNvSpPr>
            <a:spLocks noChangeArrowheads="1"/>
          </p:cNvSpPr>
          <p:nvPr/>
        </p:nvSpPr>
        <p:spPr bwMode="auto">
          <a:xfrm>
            <a:off x="4377085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white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9" name="AutoShape 87"/>
          <p:cNvSpPr>
            <a:spLocks noChangeArrowheads="1"/>
          </p:cNvSpPr>
          <p:nvPr/>
        </p:nvSpPr>
        <p:spPr bwMode="auto">
          <a:xfrm>
            <a:off x="4514260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0" name="AutoShape 91"/>
          <p:cNvSpPr>
            <a:spLocks noChangeArrowheads="1"/>
          </p:cNvSpPr>
          <p:nvPr/>
        </p:nvSpPr>
        <p:spPr bwMode="auto">
          <a:xfrm>
            <a:off x="4910813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1" name="AutoShape 92"/>
          <p:cNvSpPr>
            <a:spLocks noChangeArrowheads="1"/>
          </p:cNvSpPr>
          <p:nvPr/>
        </p:nvSpPr>
        <p:spPr bwMode="auto">
          <a:xfrm>
            <a:off x="5038471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2" name="AutoShape 93"/>
          <p:cNvSpPr>
            <a:spLocks noChangeArrowheads="1"/>
          </p:cNvSpPr>
          <p:nvPr/>
        </p:nvSpPr>
        <p:spPr bwMode="auto">
          <a:xfrm>
            <a:off x="5168025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white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3" name="AutoShape 97"/>
          <p:cNvSpPr>
            <a:spLocks noChangeArrowheads="1"/>
          </p:cNvSpPr>
          <p:nvPr/>
        </p:nvSpPr>
        <p:spPr bwMode="auto">
          <a:xfrm>
            <a:off x="5572514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whit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4" name="AutoShape 98"/>
          <p:cNvSpPr>
            <a:spLocks noChangeArrowheads="1"/>
          </p:cNvSpPr>
          <p:nvPr/>
        </p:nvSpPr>
        <p:spPr bwMode="auto">
          <a:xfrm>
            <a:off x="5707794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5" name="AutoShape 99"/>
          <p:cNvSpPr>
            <a:spLocks noChangeArrowheads="1"/>
          </p:cNvSpPr>
          <p:nvPr/>
        </p:nvSpPr>
        <p:spPr bwMode="auto">
          <a:xfrm>
            <a:off x="5837347" y="403839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cxnSp>
        <p:nvCxnSpPr>
          <p:cNvPr id="96" name="AutoShape 103"/>
          <p:cNvCxnSpPr>
            <a:cxnSpLocks noChangeShapeType="1"/>
            <a:stCxn id="19" idx="0"/>
            <a:endCxn id="88" idx="3"/>
          </p:cNvCxnSpPr>
          <p:nvPr/>
        </p:nvCxnSpPr>
        <p:spPr bwMode="auto">
          <a:xfrm flipV="1">
            <a:off x="4116613" y="4305098"/>
            <a:ext cx="35097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Arc 113"/>
          <p:cNvSpPr>
            <a:spLocks/>
          </p:cNvSpPr>
          <p:nvPr/>
        </p:nvSpPr>
        <p:spPr bwMode="auto">
          <a:xfrm>
            <a:off x="6787663" y="3645503"/>
            <a:ext cx="228624" cy="2286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" name="Text Box 119"/>
          <p:cNvSpPr txBox="1">
            <a:spLocks noChangeArrowheads="1"/>
          </p:cNvSpPr>
          <p:nvPr/>
        </p:nvSpPr>
        <p:spPr bwMode="auto">
          <a:xfrm>
            <a:off x="301621" y="4503724"/>
            <a:ext cx="1101103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Macrocolumn  ( “mac” )</a:t>
            </a:r>
          </a:p>
        </p:txBody>
      </p:sp>
      <p:sp>
        <p:nvSpPr>
          <p:cNvPr id="99" name="Line 133"/>
          <p:cNvSpPr>
            <a:spLocks noChangeShapeType="1"/>
          </p:cNvSpPr>
          <p:nvPr/>
        </p:nvSpPr>
        <p:spPr bwMode="auto">
          <a:xfrm rot="5400000">
            <a:off x="4850750" y="1694579"/>
            <a:ext cx="0" cy="3901849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" name="Text Box 135"/>
          <p:cNvSpPr txBox="1">
            <a:spLocks noChangeArrowheads="1"/>
          </p:cNvSpPr>
          <p:nvPr/>
        </p:nvSpPr>
        <p:spPr bwMode="auto">
          <a:xfrm>
            <a:off x="2255398" y="3891054"/>
            <a:ext cx="762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101" name="Text Box 136"/>
          <p:cNvSpPr txBox="1">
            <a:spLocks noChangeArrowheads="1"/>
          </p:cNvSpPr>
          <p:nvPr/>
        </p:nvSpPr>
        <p:spPr bwMode="auto">
          <a:xfrm>
            <a:off x="2908351" y="3891054"/>
            <a:ext cx="762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02" name="Text Box 137"/>
          <p:cNvSpPr txBox="1">
            <a:spLocks noChangeArrowheads="1"/>
          </p:cNvSpPr>
          <p:nvPr/>
        </p:nvSpPr>
        <p:spPr bwMode="auto">
          <a:xfrm>
            <a:off x="3585082" y="3891054"/>
            <a:ext cx="762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103" name="Text Box 138"/>
          <p:cNvSpPr txBox="1">
            <a:spLocks noChangeArrowheads="1"/>
          </p:cNvSpPr>
          <p:nvPr/>
        </p:nvSpPr>
        <p:spPr bwMode="auto">
          <a:xfrm>
            <a:off x="4252667" y="3891054"/>
            <a:ext cx="762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104" name="Line 139"/>
          <p:cNvSpPr>
            <a:spLocks noChangeShapeType="1"/>
          </p:cNvSpPr>
          <p:nvPr/>
        </p:nvSpPr>
        <p:spPr bwMode="auto">
          <a:xfrm flipV="1">
            <a:off x="1375551" y="4458963"/>
            <a:ext cx="687801" cy="26020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" name="Text Box 140"/>
          <p:cNvSpPr txBox="1">
            <a:spLocks noChangeArrowheads="1"/>
          </p:cNvSpPr>
          <p:nvPr/>
        </p:nvSpPr>
        <p:spPr bwMode="auto">
          <a:xfrm>
            <a:off x="1676400" y="3984124"/>
            <a:ext cx="2286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L1</a:t>
            </a:r>
          </a:p>
        </p:txBody>
      </p:sp>
      <p:sp>
        <p:nvSpPr>
          <p:cNvPr id="106" name="Text Box 141"/>
          <p:cNvSpPr txBox="1">
            <a:spLocks noChangeArrowheads="1"/>
          </p:cNvSpPr>
          <p:nvPr/>
        </p:nvSpPr>
        <p:spPr bwMode="auto">
          <a:xfrm>
            <a:off x="1752600" y="5955268"/>
            <a:ext cx="620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L0 (Input)</a:t>
            </a:r>
          </a:p>
        </p:txBody>
      </p:sp>
      <p:cxnSp>
        <p:nvCxnSpPr>
          <p:cNvPr id="107" name="AutoShape 142"/>
          <p:cNvCxnSpPr>
            <a:cxnSpLocks noChangeShapeType="1"/>
            <a:stCxn id="11" idx="0"/>
            <a:endCxn id="84" idx="3"/>
          </p:cNvCxnSpPr>
          <p:nvPr/>
        </p:nvCxnSpPr>
        <p:spPr bwMode="auto">
          <a:xfrm flipV="1">
            <a:off x="3059227" y="4296253"/>
            <a:ext cx="610225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143"/>
          <p:cNvCxnSpPr>
            <a:cxnSpLocks noChangeShapeType="1"/>
            <a:stCxn id="11" idx="0"/>
            <a:endCxn id="86" idx="3"/>
          </p:cNvCxnSpPr>
          <p:nvPr/>
        </p:nvCxnSpPr>
        <p:spPr bwMode="auto">
          <a:xfrm flipV="1">
            <a:off x="3059227" y="4296253"/>
            <a:ext cx="885275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AutoShape 144"/>
          <p:cNvCxnSpPr>
            <a:cxnSpLocks noChangeShapeType="1"/>
            <a:stCxn id="11" idx="0"/>
            <a:endCxn id="85" idx="3"/>
          </p:cNvCxnSpPr>
          <p:nvPr/>
        </p:nvCxnSpPr>
        <p:spPr bwMode="auto">
          <a:xfrm flipV="1">
            <a:off x="3059227" y="4296253"/>
            <a:ext cx="748100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AutoShape 145"/>
          <p:cNvCxnSpPr>
            <a:cxnSpLocks noChangeShapeType="1"/>
            <a:stCxn id="11" idx="0"/>
            <a:endCxn id="87" idx="3"/>
          </p:cNvCxnSpPr>
          <p:nvPr/>
        </p:nvCxnSpPr>
        <p:spPr bwMode="auto">
          <a:xfrm flipV="1">
            <a:off x="3059227" y="4305098"/>
            <a:ext cx="127307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AutoShape 146"/>
          <p:cNvCxnSpPr>
            <a:cxnSpLocks noChangeShapeType="1"/>
            <a:stCxn id="11" idx="0"/>
            <a:endCxn id="88" idx="3"/>
          </p:cNvCxnSpPr>
          <p:nvPr/>
        </p:nvCxnSpPr>
        <p:spPr bwMode="auto">
          <a:xfrm flipV="1">
            <a:off x="3059227" y="4305098"/>
            <a:ext cx="140835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147"/>
          <p:cNvCxnSpPr>
            <a:cxnSpLocks noChangeShapeType="1"/>
            <a:stCxn id="11" idx="0"/>
            <a:endCxn id="89" idx="3"/>
          </p:cNvCxnSpPr>
          <p:nvPr/>
        </p:nvCxnSpPr>
        <p:spPr bwMode="auto">
          <a:xfrm flipV="1">
            <a:off x="3059227" y="4305098"/>
            <a:ext cx="154553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8"/>
          <p:cNvCxnSpPr>
            <a:cxnSpLocks noChangeShapeType="1"/>
            <a:stCxn id="11" idx="0"/>
            <a:endCxn id="90" idx="3"/>
          </p:cNvCxnSpPr>
          <p:nvPr/>
        </p:nvCxnSpPr>
        <p:spPr bwMode="auto">
          <a:xfrm flipV="1">
            <a:off x="3059227" y="4305098"/>
            <a:ext cx="194208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49"/>
          <p:cNvCxnSpPr>
            <a:cxnSpLocks noChangeShapeType="1"/>
            <a:stCxn id="11" idx="0"/>
            <a:endCxn id="91" idx="3"/>
          </p:cNvCxnSpPr>
          <p:nvPr/>
        </p:nvCxnSpPr>
        <p:spPr bwMode="auto">
          <a:xfrm flipV="1">
            <a:off x="3059227" y="4305098"/>
            <a:ext cx="206974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150"/>
          <p:cNvCxnSpPr>
            <a:cxnSpLocks noChangeShapeType="1"/>
            <a:stCxn id="11" idx="0"/>
            <a:endCxn id="92" idx="3"/>
          </p:cNvCxnSpPr>
          <p:nvPr/>
        </p:nvCxnSpPr>
        <p:spPr bwMode="auto">
          <a:xfrm flipV="1">
            <a:off x="3059227" y="4305098"/>
            <a:ext cx="219929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151"/>
          <p:cNvCxnSpPr>
            <a:cxnSpLocks noChangeShapeType="1"/>
            <a:stCxn id="11" idx="0"/>
            <a:endCxn id="93" idx="3"/>
          </p:cNvCxnSpPr>
          <p:nvPr/>
        </p:nvCxnSpPr>
        <p:spPr bwMode="auto">
          <a:xfrm flipV="1">
            <a:off x="3059227" y="4305098"/>
            <a:ext cx="260378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152"/>
          <p:cNvCxnSpPr>
            <a:cxnSpLocks noChangeShapeType="1"/>
            <a:stCxn id="11" idx="0"/>
            <a:endCxn id="94" idx="3"/>
          </p:cNvCxnSpPr>
          <p:nvPr/>
        </p:nvCxnSpPr>
        <p:spPr bwMode="auto">
          <a:xfrm flipV="1">
            <a:off x="3059227" y="4305098"/>
            <a:ext cx="273906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AutoShape 153"/>
          <p:cNvCxnSpPr>
            <a:cxnSpLocks noChangeShapeType="1"/>
            <a:stCxn id="11" idx="0"/>
            <a:endCxn id="95" idx="3"/>
          </p:cNvCxnSpPr>
          <p:nvPr/>
        </p:nvCxnSpPr>
        <p:spPr bwMode="auto">
          <a:xfrm flipV="1">
            <a:off x="3059227" y="4305098"/>
            <a:ext cx="286861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154"/>
          <p:cNvCxnSpPr>
            <a:cxnSpLocks noChangeShapeType="1"/>
            <a:stCxn id="12" idx="0"/>
            <a:endCxn id="95" idx="3"/>
          </p:cNvCxnSpPr>
          <p:nvPr/>
        </p:nvCxnSpPr>
        <p:spPr bwMode="auto">
          <a:xfrm flipV="1">
            <a:off x="3324368" y="4305098"/>
            <a:ext cx="260347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55"/>
          <p:cNvCxnSpPr>
            <a:cxnSpLocks noChangeShapeType="1"/>
            <a:stCxn id="12" idx="0"/>
            <a:endCxn id="93" idx="3"/>
          </p:cNvCxnSpPr>
          <p:nvPr/>
        </p:nvCxnSpPr>
        <p:spPr bwMode="auto">
          <a:xfrm flipV="1">
            <a:off x="3324368" y="4305098"/>
            <a:ext cx="233864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156"/>
          <p:cNvCxnSpPr>
            <a:cxnSpLocks noChangeShapeType="1"/>
            <a:stCxn id="12" idx="0"/>
            <a:endCxn id="94" idx="3"/>
          </p:cNvCxnSpPr>
          <p:nvPr/>
        </p:nvCxnSpPr>
        <p:spPr bwMode="auto">
          <a:xfrm flipV="1">
            <a:off x="3324368" y="4305098"/>
            <a:ext cx="247392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AutoShape 157"/>
          <p:cNvCxnSpPr>
            <a:cxnSpLocks noChangeShapeType="1"/>
            <a:stCxn id="12" idx="0"/>
            <a:endCxn id="92" idx="3"/>
          </p:cNvCxnSpPr>
          <p:nvPr/>
        </p:nvCxnSpPr>
        <p:spPr bwMode="auto">
          <a:xfrm flipV="1">
            <a:off x="3324368" y="4305098"/>
            <a:ext cx="193415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158"/>
          <p:cNvCxnSpPr>
            <a:cxnSpLocks noChangeShapeType="1"/>
            <a:stCxn id="12" idx="0"/>
            <a:endCxn id="91" idx="3"/>
          </p:cNvCxnSpPr>
          <p:nvPr/>
        </p:nvCxnSpPr>
        <p:spPr bwMode="auto">
          <a:xfrm flipV="1">
            <a:off x="3324368" y="4305098"/>
            <a:ext cx="1804601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AutoShape 159"/>
          <p:cNvCxnSpPr>
            <a:cxnSpLocks noChangeShapeType="1"/>
            <a:stCxn id="12" idx="0"/>
            <a:endCxn id="90" idx="3"/>
          </p:cNvCxnSpPr>
          <p:nvPr/>
        </p:nvCxnSpPr>
        <p:spPr bwMode="auto">
          <a:xfrm flipV="1">
            <a:off x="3324368" y="4305098"/>
            <a:ext cx="167694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AutoShape 160"/>
          <p:cNvCxnSpPr>
            <a:cxnSpLocks noChangeShapeType="1"/>
            <a:stCxn id="12" idx="0"/>
            <a:endCxn id="89" idx="3"/>
          </p:cNvCxnSpPr>
          <p:nvPr/>
        </p:nvCxnSpPr>
        <p:spPr bwMode="auto">
          <a:xfrm flipV="1">
            <a:off x="3324368" y="4305098"/>
            <a:ext cx="128038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AutoShape 161"/>
          <p:cNvCxnSpPr>
            <a:cxnSpLocks noChangeShapeType="1"/>
            <a:stCxn id="12" idx="0"/>
            <a:endCxn id="88" idx="3"/>
          </p:cNvCxnSpPr>
          <p:nvPr/>
        </p:nvCxnSpPr>
        <p:spPr bwMode="auto">
          <a:xfrm flipV="1">
            <a:off x="3324368" y="4305098"/>
            <a:ext cx="114321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AutoShape 162"/>
          <p:cNvCxnSpPr>
            <a:cxnSpLocks noChangeShapeType="1"/>
            <a:stCxn id="12" idx="0"/>
            <a:endCxn id="87" idx="3"/>
          </p:cNvCxnSpPr>
          <p:nvPr/>
        </p:nvCxnSpPr>
        <p:spPr bwMode="auto">
          <a:xfrm flipV="1">
            <a:off x="3324368" y="4305098"/>
            <a:ext cx="100793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163"/>
          <p:cNvCxnSpPr>
            <a:cxnSpLocks noChangeShapeType="1"/>
            <a:stCxn id="12" idx="0"/>
            <a:endCxn id="86" idx="3"/>
          </p:cNvCxnSpPr>
          <p:nvPr/>
        </p:nvCxnSpPr>
        <p:spPr bwMode="auto">
          <a:xfrm flipV="1">
            <a:off x="3324368" y="4296253"/>
            <a:ext cx="620134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AutoShape 164"/>
          <p:cNvCxnSpPr>
            <a:cxnSpLocks noChangeShapeType="1"/>
            <a:stCxn id="12" idx="0"/>
            <a:endCxn id="85" idx="3"/>
          </p:cNvCxnSpPr>
          <p:nvPr/>
        </p:nvCxnSpPr>
        <p:spPr bwMode="auto">
          <a:xfrm flipV="1">
            <a:off x="3324368" y="4296253"/>
            <a:ext cx="482960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AutoShape 165"/>
          <p:cNvCxnSpPr>
            <a:cxnSpLocks noChangeShapeType="1"/>
            <a:stCxn id="12" idx="0"/>
            <a:endCxn id="84" idx="3"/>
          </p:cNvCxnSpPr>
          <p:nvPr/>
        </p:nvCxnSpPr>
        <p:spPr bwMode="auto">
          <a:xfrm flipV="1">
            <a:off x="3324368" y="4296253"/>
            <a:ext cx="345084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166"/>
          <p:cNvCxnSpPr>
            <a:cxnSpLocks noChangeShapeType="1"/>
            <a:stCxn id="13" idx="0"/>
            <a:endCxn id="84" idx="3"/>
          </p:cNvCxnSpPr>
          <p:nvPr/>
        </p:nvCxnSpPr>
        <p:spPr bwMode="auto">
          <a:xfrm flipV="1">
            <a:off x="3587921" y="4296253"/>
            <a:ext cx="81532" cy="173943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AutoShape 167"/>
          <p:cNvCxnSpPr>
            <a:cxnSpLocks noChangeShapeType="1"/>
            <a:stCxn id="13" idx="0"/>
            <a:endCxn id="85" idx="3"/>
          </p:cNvCxnSpPr>
          <p:nvPr/>
        </p:nvCxnSpPr>
        <p:spPr bwMode="auto">
          <a:xfrm flipV="1">
            <a:off x="3587921" y="4296253"/>
            <a:ext cx="219407" cy="173943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AutoShape 168"/>
          <p:cNvCxnSpPr>
            <a:cxnSpLocks noChangeShapeType="1"/>
            <a:stCxn id="13" idx="0"/>
            <a:endCxn id="86" idx="3"/>
          </p:cNvCxnSpPr>
          <p:nvPr/>
        </p:nvCxnSpPr>
        <p:spPr bwMode="auto">
          <a:xfrm flipV="1">
            <a:off x="3587921" y="4296253"/>
            <a:ext cx="356581" cy="173943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AutoShape 169"/>
          <p:cNvCxnSpPr>
            <a:cxnSpLocks noChangeShapeType="1"/>
            <a:stCxn id="13" idx="0"/>
            <a:endCxn id="87" idx="3"/>
          </p:cNvCxnSpPr>
          <p:nvPr/>
        </p:nvCxnSpPr>
        <p:spPr bwMode="auto">
          <a:xfrm flipV="1">
            <a:off x="3587921" y="4305098"/>
            <a:ext cx="744383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AutoShape 170"/>
          <p:cNvCxnSpPr>
            <a:cxnSpLocks noChangeShapeType="1"/>
            <a:stCxn id="13" idx="0"/>
            <a:endCxn id="88" idx="3"/>
          </p:cNvCxnSpPr>
          <p:nvPr/>
        </p:nvCxnSpPr>
        <p:spPr bwMode="auto">
          <a:xfrm flipV="1">
            <a:off x="3587921" y="4305098"/>
            <a:ext cx="879662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AutoShape 171"/>
          <p:cNvCxnSpPr>
            <a:cxnSpLocks noChangeShapeType="1"/>
            <a:stCxn id="13" idx="0"/>
            <a:endCxn id="89" idx="3"/>
          </p:cNvCxnSpPr>
          <p:nvPr/>
        </p:nvCxnSpPr>
        <p:spPr bwMode="auto">
          <a:xfrm flipV="1">
            <a:off x="3587921" y="4305098"/>
            <a:ext cx="1016837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AutoShape 172"/>
          <p:cNvCxnSpPr>
            <a:cxnSpLocks noChangeShapeType="1"/>
            <a:stCxn id="13" idx="0"/>
            <a:endCxn id="90" idx="3"/>
          </p:cNvCxnSpPr>
          <p:nvPr/>
        </p:nvCxnSpPr>
        <p:spPr bwMode="auto">
          <a:xfrm flipV="1">
            <a:off x="3587921" y="4305098"/>
            <a:ext cx="1413390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AutoShape 173"/>
          <p:cNvCxnSpPr>
            <a:cxnSpLocks noChangeShapeType="1"/>
            <a:stCxn id="13" idx="0"/>
            <a:endCxn id="91" idx="3"/>
          </p:cNvCxnSpPr>
          <p:nvPr/>
        </p:nvCxnSpPr>
        <p:spPr bwMode="auto">
          <a:xfrm flipV="1">
            <a:off x="3587921" y="4305098"/>
            <a:ext cx="1541048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AutoShape 174"/>
          <p:cNvCxnSpPr>
            <a:cxnSpLocks noChangeShapeType="1"/>
            <a:stCxn id="13" idx="0"/>
            <a:endCxn id="92" idx="3"/>
          </p:cNvCxnSpPr>
          <p:nvPr/>
        </p:nvCxnSpPr>
        <p:spPr bwMode="auto">
          <a:xfrm flipV="1">
            <a:off x="3587921" y="4305098"/>
            <a:ext cx="1670602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AutoShape 175"/>
          <p:cNvCxnSpPr>
            <a:cxnSpLocks noChangeShapeType="1"/>
            <a:stCxn id="13" idx="0"/>
            <a:endCxn id="93" idx="3"/>
          </p:cNvCxnSpPr>
          <p:nvPr/>
        </p:nvCxnSpPr>
        <p:spPr bwMode="auto">
          <a:xfrm flipV="1">
            <a:off x="3587921" y="4305098"/>
            <a:ext cx="2075091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AutoShape 176"/>
          <p:cNvCxnSpPr>
            <a:cxnSpLocks noChangeShapeType="1"/>
            <a:stCxn id="13" idx="0"/>
            <a:endCxn id="94" idx="3"/>
          </p:cNvCxnSpPr>
          <p:nvPr/>
        </p:nvCxnSpPr>
        <p:spPr bwMode="auto">
          <a:xfrm flipV="1">
            <a:off x="3587921" y="4305098"/>
            <a:ext cx="2210371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AutoShape 177"/>
          <p:cNvCxnSpPr>
            <a:cxnSpLocks noChangeShapeType="1"/>
            <a:stCxn id="13" idx="0"/>
            <a:endCxn id="95" idx="3"/>
          </p:cNvCxnSpPr>
          <p:nvPr/>
        </p:nvCxnSpPr>
        <p:spPr bwMode="auto">
          <a:xfrm flipV="1">
            <a:off x="3587921" y="4305098"/>
            <a:ext cx="2339924" cy="173059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AutoShape 178"/>
          <p:cNvCxnSpPr>
            <a:cxnSpLocks noChangeShapeType="1"/>
            <a:stCxn id="18" idx="0"/>
            <a:endCxn id="95" idx="3"/>
          </p:cNvCxnSpPr>
          <p:nvPr/>
        </p:nvCxnSpPr>
        <p:spPr bwMode="auto">
          <a:xfrm flipV="1">
            <a:off x="3853060" y="4305098"/>
            <a:ext cx="207478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AutoShape 179"/>
          <p:cNvCxnSpPr>
            <a:cxnSpLocks noChangeShapeType="1"/>
            <a:stCxn id="18" idx="0"/>
            <a:endCxn id="94" idx="3"/>
          </p:cNvCxnSpPr>
          <p:nvPr/>
        </p:nvCxnSpPr>
        <p:spPr bwMode="auto">
          <a:xfrm flipV="1">
            <a:off x="3853060" y="4305098"/>
            <a:ext cx="1945231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AutoShape 180"/>
          <p:cNvCxnSpPr>
            <a:cxnSpLocks noChangeShapeType="1"/>
            <a:stCxn id="18" idx="0"/>
            <a:endCxn id="93" idx="3"/>
          </p:cNvCxnSpPr>
          <p:nvPr/>
        </p:nvCxnSpPr>
        <p:spPr bwMode="auto">
          <a:xfrm flipV="1">
            <a:off x="3853060" y="4305098"/>
            <a:ext cx="180995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181"/>
          <p:cNvCxnSpPr>
            <a:cxnSpLocks noChangeShapeType="1"/>
            <a:stCxn id="18" idx="0"/>
            <a:endCxn id="92" idx="3"/>
          </p:cNvCxnSpPr>
          <p:nvPr/>
        </p:nvCxnSpPr>
        <p:spPr bwMode="auto">
          <a:xfrm flipV="1">
            <a:off x="3853060" y="4305098"/>
            <a:ext cx="140546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182"/>
          <p:cNvCxnSpPr>
            <a:cxnSpLocks noChangeShapeType="1"/>
            <a:stCxn id="18" idx="0"/>
            <a:endCxn id="91" idx="3"/>
          </p:cNvCxnSpPr>
          <p:nvPr/>
        </p:nvCxnSpPr>
        <p:spPr bwMode="auto">
          <a:xfrm flipV="1">
            <a:off x="3853060" y="4305098"/>
            <a:ext cx="127590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AutoShape 183"/>
          <p:cNvCxnSpPr>
            <a:cxnSpLocks noChangeShapeType="1"/>
            <a:stCxn id="18" idx="0"/>
            <a:endCxn id="90" idx="3"/>
          </p:cNvCxnSpPr>
          <p:nvPr/>
        </p:nvCxnSpPr>
        <p:spPr bwMode="auto">
          <a:xfrm flipV="1">
            <a:off x="3853060" y="4305098"/>
            <a:ext cx="114825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AutoShape 184"/>
          <p:cNvCxnSpPr>
            <a:cxnSpLocks noChangeShapeType="1"/>
            <a:stCxn id="18" idx="0"/>
            <a:endCxn id="89" idx="3"/>
          </p:cNvCxnSpPr>
          <p:nvPr/>
        </p:nvCxnSpPr>
        <p:spPr bwMode="auto">
          <a:xfrm flipV="1">
            <a:off x="3853060" y="4305098"/>
            <a:ext cx="75169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185"/>
          <p:cNvCxnSpPr>
            <a:cxnSpLocks noChangeShapeType="1"/>
            <a:stCxn id="18" idx="0"/>
            <a:endCxn id="88" idx="3"/>
          </p:cNvCxnSpPr>
          <p:nvPr/>
        </p:nvCxnSpPr>
        <p:spPr bwMode="auto">
          <a:xfrm flipV="1">
            <a:off x="3853060" y="4305098"/>
            <a:ext cx="61452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AutoShape 186"/>
          <p:cNvCxnSpPr>
            <a:cxnSpLocks noChangeShapeType="1"/>
            <a:stCxn id="18" idx="0"/>
            <a:endCxn id="87" idx="3"/>
          </p:cNvCxnSpPr>
          <p:nvPr/>
        </p:nvCxnSpPr>
        <p:spPr bwMode="auto">
          <a:xfrm flipV="1">
            <a:off x="3853060" y="4305098"/>
            <a:ext cx="47924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AutoShape 187"/>
          <p:cNvCxnSpPr>
            <a:cxnSpLocks noChangeShapeType="1"/>
            <a:stCxn id="18" idx="0"/>
            <a:endCxn id="86" idx="3"/>
          </p:cNvCxnSpPr>
          <p:nvPr/>
        </p:nvCxnSpPr>
        <p:spPr bwMode="auto">
          <a:xfrm flipV="1">
            <a:off x="3853060" y="4296253"/>
            <a:ext cx="9144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188"/>
          <p:cNvCxnSpPr>
            <a:cxnSpLocks noChangeShapeType="1"/>
            <a:stCxn id="18" idx="0"/>
            <a:endCxn id="85" idx="3"/>
          </p:cNvCxnSpPr>
          <p:nvPr/>
        </p:nvCxnSpPr>
        <p:spPr bwMode="auto">
          <a:xfrm flipH="1" flipV="1">
            <a:off x="3807328" y="4296253"/>
            <a:ext cx="45733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AutoShape 189"/>
          <p:cNvCxnSpPr>
            <a:cxnSpLocks noChangeShapeType="1"/>
            <a:stCxn id="18" idx="0"/>
            <a:endCxn id="84" idx="3"/>
          </p:cNvCxnSpPr>
          <p:nvPr/>
        </p:nvCxnSpPr>
        <p:spPr bwMode="auto">
          <a:xfrm flipH="1" flipV="1">
            <a:off x="3669452" y="4296253"/>
            <a:ext cx="183608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AutoShape 190"/>
          <p:cNvCxnSpPr>
            <a:cxnSpLocks noChangeShapeType="1"/>
            <a:stCxn id="21" idx="0"/>
            <a:endCxn id="84" idx="3"/>
          </p:cNvCxnSpPr>
          <p:nvPr/>
        </p:nvCxnSpPr>
        <p:spPr bwMode="auto">
          <a:xfrm flipH="1" flipV="1">
            <a:off x="3669452" y="4296253"/>
            <a:ext cx="975854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AutoShape 191"/>
          <p:cNvCxnSpPr>
            <a:cxnSpLocks noChangeShapeType="1"/>
            <a:stCxn id="21" idx="0"/>
            <a:endCxn id="85" idx="3"/>
          </p:cNvCxnSpPr>
          <p:nvPr/>
        </p:nvCxnSpPr>
        <p:spPr bwMode="auto">
          <a:xfrm flipH="1" flipV="1">
            <a:off x="3807328" y="4296253"/>
            <a:ext cx="837979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192"/>
          <p:cNvCxnSpPr>
            <a:cxnSpLocks noChangeShapeType="1"/>
            <a:stCxn id="21" idx="0"/>
            <a:endCxn id="86" idx="3"/>
          </p:cNvCxnSpPr>
          <p:nvPr/>
        </p:nvCxnSpPr>
        <p:spPr bwMode="auto">
          <a:xfrm flipH="1" flipV="1">
            <a:off x="3944502" y="4296253"/>
            <a:ext cx="700804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AutoShape 193"/>
          <p:cNvCxnSpPr>
            <a:cxnSpLocks noChangeShapeType="1"/>
            <a:stCxn id="21" idx="0"/>
            <a:endCxn id="87" idx="3"/>
          </p:cNvCxnSpPr>
          <p:nvPr/>
        </p:nvCxnSpPr>
        <p:spPr bwMode="auto">
          <a:xfrm flipH="1" flipV="1">
            <a:off x="4332304" y="4305098"/>
            <a:ext cx="31300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AutoShape 194"/>
          <p:cNvCxnSpPr>
            <a:cxnSpLocks noChangeShapeType="1"/>
            <a:stCxn id="21" idx="0"/>
            <a:endCxn id="88" idx="3"/>
          </p:cNvCxnSpPr>
          <p:nvPr/>
        </p:nvCxnSpPr>
        <p:spPr bwMode="auto">
          <a:xfrm flipH="1" flipV="1">
            <a:off x="4467583" y="4305098"/>
            <a:ext cx="17772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195"/>
          <p:cNvCxnSpPr>
            <a:cxnSpLocks noChangeShapeType="1"/>
            <a:stCxn id="21" idx="0"/>
            <a:endCxn id="89" idx="3"/>
          </p:cNvCxnSpPr>
          <p:nvPr/>
        </p:nvCxnSpPr>
        <p:spPr bwMode="auto">
          <a:xfrm flipH="1" flipV="1">
            <a:off x="4604757" y="4305098"/>
            <a:ext cx="4054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AutoShape 196"/>
          <p:cNvCxnSpPr>
            <a:cxnSpLocks noChangeShapeType="1"/>
            <a:stCxn id="21" idx="0"/>
            <a:endCxn id="90" idx="3"/>
          </p:cNvCxnSpPr>
          <p:nvPr/>
        </p:nvCxnSpPr>
        <p:spPr bwMode="auto">
          <a:xfrm flipV="1">
            <a:off x="4645306" y="4305098"/>
            <a:ext cx="35600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197"/>
          <p:cNvCxnSpPr>
            <a:cxnSpLocks noChangeShapeType="1"/>
            <a:stCxn id="21" idx="0"/>
            <a:endCxn id="91" idx="3"/>
          </p:cNvCxnSpPr>
          <p:nvPr/>
        </p:nvCxnSpPr>
        <p:spPr bwMode="auto">
          <a:xfrm flipV="1">
            <a:off x="4645306" y="4305098"/>
            <a:ext cx="48366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198"/>
          <p:cNvCxnSpPr>
            <a:cxnSpLocks noChangeShapeType="1"/>
            <a:stCxn id="21" idx="0"/>
            <a:endCxn id="92" idx="3"/>
          </p:cNvCxnSpPr>
          <p:nvPr/>
        </p:nvCxnSpPr>
        <p:spPr bwMode="auto">
          <a:xfrm flipV="1">
            <a:off x="4645306" y="4305098"/>
            <a:ext cx="61321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199"/>
          <p:cNvCxnSpPr>
            <a:cxnSpLocks noChangeShapeType="1"/>
            <a:stCxn id="21" idx="0"/>
            <a:endCxn id="93" idx="3"/>
          </p:cNvCxnSpPr>
          <p:nvPr/>
        </p:nvCxnSpPr>
        <p:spPr bwMode="auto">
          <a:xfrm flipV="1">
            <a:off x="4645306" y="4305098"/>
            <a:ext cx="101770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200"/>
          <p:cNvCxnSpPr>
            <a:cxnSpLocks noChangeShapeType="1"/>
            <a:stCxn id="21" idx="0"/>
            <a:endCxn id="94" idx="3"/>
          </p:cNvCxnSpPr>
          <p:nvPr/>
        </p:nvCxnSpPr>
        <p:spPr bwMode="auto">
          <a:xfrm flipV="1">
            <a:off x="4645306" y="4305098"/>
            <a:ext cx="115298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201"/>
          <p:cNvCxnSpPr>
            <a:cxnSpLocks noChangeShapeType="1"/>
            <a:stCxn id="21" idx="0"/>
            <a:endCxn id="95" idx="3"/>
          </p:cNvCxnSpPr>
          <p:nvPr/>
        </p:nvCxnSpPr>
        <p:spPr bwMode="auto">
          <a:xfrm flipV="1">
            <a:off x="4645306" y="4305098"/>
            <a:ext cx="128253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2"/>
          <p:cNvCxnSpPr>
            <a:cxnSpLocks noChangeShapeType="1"/>
            <a:stCxn id="16" idx="0"/>
            <a:endCxn id="95" idx="3"/>
          </p:cNvCxnSpPr>
          <p:nvPr/>
        </p:nvCxnSpPr>
        <p:spPr bwMode="auto">
          <a:xfrm flipV="1">
            <a:off x="5173999" y="4305098"/>
            <a:ext cx="75384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203"/>
          <p:cNvCxnSpPr>
            <a:cxnSpLocks noChangeShapeType="1"/>
            <a:stCxn id="16" idx="0"/>
            <a:endCxn id="94" idx="3"/>
          </p:cNvCxnSpPr>
          <p:nvPr/>
        </p:nvCxnSpPr>
        <p:spPr bwMode="auto">
          <a:xfrm flipV="1">
            <a:off x="5173999" y="4305098"/>
            <a:ext cx="62429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204"/>
          <p:cNvCxnSpPr>
            <a:cxnSpLocks noChangeShapeType="1"/>
            <a:stCxn id="16" idx="0"/>
            <a:endCxn id="93" idx="3"/>
          </p:cNvCxnSpPr>
          <p:nvPr/>
        </p:nvCxnSpPr>
        <p:spPr bwMode="auto">
          <a:xfrm flipV="1">
            <a:off x="5173999" y="4305098"/>
            <a:ext cx="489013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205"/>
          <p:cNvCxnSpPr>
            <a:cxnSpLocks noChangeShapeType="1"/>
            <a:stCxn id="16" idx="0"/>
            <a:endCxn id="92" idx="3"/>
          </p:cNvCxnSpPr>
          <p:nvPr/>
        </p:nvCxnSpPr>
        <p:spPr bwMode="auto">
          <a:xfrm flipV="1">
            <a:off x="5173999" y="4305098"/>
            <a:ext cx="84524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AutoShape 206"/>
          <p:cNvCxnSpPr>
            <a:cxnSpLocks noChangeShapeType="1"/>
            <a:stCxn id="16" idx="0"/>
            <a:endCxn id="91" idx="3"/>
          </p:cNvCxnSpPr>
          <p:nvPr/>
        </p:nvCxnSpPr>
        <p:spPr bwMode="auto">
          <a:xfrm flipH="1" flipV="1">
            <a:off x="5128969" y="4305098"/>
            <a:ext cx="4503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207"/>
          <p:cNvCxnSpPr>
            <a:cxnSpLocks noChangeShapeType="1"/>
            <a:stCxn id="16" idx="0"/>
            <a:endCxn id="90" idx="3"/>
          </p:cNvCxnSpPr>
          <p:nvPr/>
        </p:nvCxnSpPr>
        <p:spPr bwMode="auto">
          <a:xfrm flipH="1" flipV="1">
            <a:off x="5001311" y="4305098"/>
            <a:ext cx="172688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208"/>
          <p:cNvCxnSpPr>
            <a:cxnSpLocks noChangeShapeType="1"/>
            <a:stCxn id="16" idx="0"/>
            <a:endCxn id="89" idx="3"/>
          </p:cNvCxnSpPr>
          <p:nvPr/>
        </p:nvCxnSpPr>
        <p:spPr bwMode="auto">
          <a:xfrm flipH="1" flipV="1">
            <a:off x="4604757" y="4305098"/>
            <a:ext cx="56924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AutoShape 209"/>
          <p:cNvCxnSpPr>
            <a:cxnSpLocks noChangeShapeType="1"/>
            <a:stCxn id="16" idx="0"/>
            <a:endCxn id="88" idx="3"/>
          </p:cNvCxnSpPr>
          <p:nvPr/>
        </p:nvCxnSpPr>
        <p:spPr bwMode="auto">
          <a:xfrm flipH="1" flipV="1">
            <a:off x="4467583" y="4305098"/>
            <a:ext cx="70641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AutoShape 210"/>
          <p:cNvCxnSpPr>
            <a:cxnSpLocks noChangeShapeType="1"/>
            <a:stCxn id="16" idx="0"/>
            <a:endCxn id="87" idx="3"/>
          </p:cNvCxnSpPr>
          <p:nvPr/>
        </p:nvCxnSpPr>
        <p:spPr bwMode="auto">
          <a:xfrm flipH="1" flipV="1">
            <a:off x="4332304" y="4305098"/>
            <a:ext cx="84169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211"/>
          <p:cNvCxnSpPr>
            <a:cxnSpLocks noChangeShapeType="1"/>
            <a:stCxn id="16" idx="0"/>
            <a:endCxn id="86" idx="3"/>
          </p:cNvCxnSpPr>
          <p:nvPr/>
        </p:nvCxnSpPr>
        <p:spPr bwMode="auto">
          <a:xfrm flipH="1" flipV="1">
            <a:off x="3944502" y="4296253"/>
            <a:ext cx="122949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AutoShape 212"/>
          <p:cNvCxnSpPr>
            <a:cxnSpLocks noChangeShapeType="1"/>
            <a:stCxn id="16" idx="0"/>
            <a:endCxn id="85" idx="3"/>
          </p:cNvCxnSpPr>
          <p:nvPr/>
        </p:nvCxnSpPr>
        <p:spPr bwMode="auto">
          <a:xfrm flipH="1" flipV="1">
            <a:off x="3807328" y="4296253"/>
            <a:ext cx="136667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213"/>
          <p:cNvCxnSpPr>
            <a:cxnSpLocks noChangeShapeType="1"/>
            <a:stCxn id="16" idx="0"/>
            <a:endCxn id="84" idx="3"/>
          </p:cNvCxnSpPr>
          <p:nvPr/>
        </p:nvCxnSpPr>
        <p:spPr bwMode="auto">
          <a:xfrm flipH="1" flipV="1">
            <a:off x="3669452" y="4296253"/>
            <a:ext cx="150454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214"/>
          <p:cNvCxnSpPr>
            <a:cxnSpLocks noChangeShapeType="1"/>
            <a:stCxn id="17" idx="0"/>
            <a:endCxn id="84" idx="3"/>
          </p:cNvCxnSpPr>
          <p:nvPr/>
        </p:nvCxnSpPr>
        <p:spPr bwMode="auto">
          <a:xfrm flipH="1" flipV="1">
            <a:off x="3669452" y="4296253"/>
            <a:ext cx="203482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215"/>
          <p:cNvCxnSpPr>
            <a:cxnSpLocks noChangeShapeType="1"/>
            <a:stCxn id="17" idx="0"/>
            <a:endCxn id="85" idx="3"/>
          </p:cNvCxnSpPr>
          <p:nvPr/>
        </p:nvCxnSpPr>
        <p:spPr bwMode="auto">
          <a:xfrm flipH="1" flipV="1">
            <a:off x="3807328" y="4296253"/>
            <a:ext cx="189695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216"/>
          <p:cNvCxnSpPr>
            <a:cxnSpLocks noChangeShapeType="1"/>
            <a:stCxn id="17" idx="0"/>
            <a:endCxn id="86" idx="3"/>
          </p:cNvCxnSpPr>
          <p:nvPr/>
        </p:nvCxnSpPr>
        <p:spPr bwMode="auto">
          <a:xfrm flipH="1" flipV="1">
            <a:off x="3944502" y="4296253"/>
            <a:ext cx="175977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217"/>
          <p:cNvCxnSpPr>
            <a:cxnSpLocks noChangeShapeType="1"/>
            <a:stCxn id="17" idx="0"/>
            <a:endCxn id="87" idx="3"/>
          </p:cNvCxnSpPr>
          <p:nvPr/>
        </p:nvCxnSpPr>
        <p:spPr bwMode="auto">
          <a:xfrm flipH="1" flipV="1">
            <a:off x="4332304" y="4305098"/>
            <a:ext cx="1371976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218"/>
          <p:cNvCxnSpPr>
            <a:cxnSpLocks noChangeShapeType="1"/>
            <a:stCxn id="17" idx="0"/>
            <a:endCxn id="88" idx="3"/>
          </p:cNvCxnSpPr>
          <p:nvPr/>
        </p:nvCxnSpPr>
        <p:spPr bwMode="auto">
          <a:xfrm flipH="1" flipV="1">
            <a:off x="4467583" y="4305098"/>
            <a:ext cx="123669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219"/>
          <p:cNvCxnSpPr>
            <a:cxnSpLocks noChangeShapeType="1"/>
            <a:stCxn id="17" idx="0"/>
            <a:endCxn id="89" idx="3"/>
          </p:cNvCxnSpPr>
          <p:nvPr/>
        </p:nvCxnSpPr>
        <p:spPr bwMode="auto">
          <a:xfrm flipH="1" flipV="1">
            <a:off x="4604757" y="4305098"/>
            <a:ext cx="109952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220"/>
          <p:cNvCxnSpPr>
            <a:cxnSpLocks noChangeShapeType="1"/>
            <a:stCxn id="17" idx="0"/>
            <a:endCxn id="90" idx="3"/>
          </p:cNvCxnSpPr>
          <p:nvPr/>
        </p:nvCxnSpPr>
        <p:spPr bwMode="auto">
          <a:xfrm flipH="1" flipV="1">
            <a:off x="5001311" y="4305098"/>
            <a:ext cx="702969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AutoShape 221"/>
          <p:cNvCxnSpPr>
            <a:cxnSpLocks noChangeShapeType="1"/>
            <a:stCxn id="17" idx="0"/>
            <a:endCxn id="91" idx="3"/>
          </p:cNvCxnSpPr>
          <p:nvPr/>
        </p:nvCxnSpPr>
        <p:spPr bwMode="auto">
          <a:xfrm flipH="1" flipV="1">
            <a:off x="5128969" y="4305098"/>
            <a:ext cx="575310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222"/>
          <p:cNvCxnSpPr>
            <a:cxnSpLocks noChangeShapeType="1"/>
            <a:stCxn id="17" idx="0"/>
            <a:endCxn id="92" idx="3"/>
          </p:cNvCxnSpPr>
          <p:nvPr/>
        </p:nvCxnSpPr>
        <p:spPr bwMode="auto">
          <a:xfrm flipH="1" flipV="1">
            <a:off x="5258523" y="4305098"/>
            <a:ext cx="44575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AutoShape 223"/>
          <p:cNvCxnSpPr>
            <a:cxnSpLocks noChangeShapeType="1"/>
            <a:stCxn id="17" idx="0"/>
            <a:endCxn id="93" idx="3"/>
          </p:cNvCxnSpPr>
          <p:nvPr/>
        </p:nvCxnSpPr>
        <p:spPr bwMode="auto">
          <a:xfrm flipH="1" flipV="1">
            <a:off x="5663012" y="4305098"/>
            <a:ext cx="41267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224"/>
          <p:cNvCxnSpPr>
            <a:cxnSpLocks noChangeShapeType="1"/>
            <a:stCxn id="17" idx="0"/>
            <a:endCxn id="94" idx="3"/>
          </p:cNvCxnSpPr>
          <p:nvPr/>
        </p:nvCxnSpPr>
        <p:spPr bwMode="auto">
          <a:xfrm flipV="1">
            <a:off x="5704279" y="4305098"/>
            <a:ext cx="94012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225"/>
          <p:cNvCxnSpPr>
            <a:cxnSpLocks noChangeShapeType="1"/>
            <a:stCxn id="17" idx="0"/>
            <a:endCxn id="95" idx="3"/>
          </p:cNvCxnSpPr>
          <p:nvPr/>
        </p:nvCxnSpPr>
        <p:spPr bwMode="auto">
          <a:xfrm flipV="1">
            <a:off x="5704279" y="4305098"/>
            <a:ext cx="223565" cy="172637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2" name="Group 255"/>
          <p:cNvGrpSpPr>
            <a:grpSpLocks/>
          </p:cNvGrpSpPr>
          <p:nvPr/>
        </p:nvGrpSpPr>
        <p:grpSpPr bwMode="auto">
          <a:xfrm>
            <a:off x="3552159" y="3771698"/>
            <a:ext cx="633079" cy="762000"/>
            <a:chOff x="2109" y="528"/>
            <a:chExt cx="2547" cy="3168"/>
          </a:xfrm>
        </p:grpSpPr>
        <p:sp>
          <p:nvSpPr>
            <p:cNvPr id="432" name="Oval 256"/>
            <p:cNvSpPr>
              <a:spLocks noChangeArrowheads="1"/>
            </p:cNvSpPr>
            <p:nvPr/>
          </p:nvSpPr>
          <p:spPr bwMode="auto">
            <a:xfrm>
              <a:off x="2112" y="52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3" name="Oval 257"/>
            <p:cNvSpPr>
              <a:spLocks noChangeArrowheads="1"/>
            </p:cNvSpPr>
            <p:nvPr/>
          </p:nvSpPr>
          <p:spPr bwMode="auto">
            <a:xfrm>
              <a:off x="2112" y="316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" name="Line 258"/>
            <p:cNvSpPr>
              <a:spLocks noChangeShapeType="1"/>
            </p:cNvSpPr>
            <p:nvPr/>
          </p:nvSpPr>
          <p:spPr bwMode="auto">
            <a:xfrm>
              <a:off x="2109" y="785"/>
              <a:ext cx="0" cy="265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5" name="Line 259"/>
            <p:cNvSpPr>
              <a:spLocks noChangeShapeType="1"/>
            </p:cNvSpPr>
            <p:nvPr/>
          </p:nvSpPr>
          <p:spPr bwMode="auto">
            <a:xfrm>
              <a:off x="4656" y="796"/>
              <a:ext cx="0" cy="26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3" name="Group 124"/>
          <p:cNvGrpSpPr>
            <a:grpSpLocks/>
          </p:cNvGrpSpPr>
          <p:nvPr/>
        </p:nvGrpSpPr>
        <p:grpSpPr bwMode="auto">
          <a:xfrm>
            <a:off x="4050080" y="3645503"/>
            <a:ext cx="209572" cy="177800"/>
            <a:chOff x="4236" y="1392"/>
            <a:chExt cx="132" cy="112"/>
          </a:xfrm>
        </p:grpSpPr>
        <p:sp>
          <p:nvSpPr>
            <p:cNvPr id="430" name="Arc 125"/>
            <p:cNvSpPr>
              <a:spLocks/>
            </p:cNvSpPr>
            <p:nvPr/>
          </p:nvSpPr>
          <p:spPr bwMode="auto">
            <a:xfrm rot="5400000" flipH="1" flipV="1">
              <a:off x="4326" y="1398"/>
              <a:ext cx="48" cy="36"/>
            </a:xfrm>
            <a:custGeom>
              <a:avLst/>
              <a:gdLst>
                <a:gd name="T0" fmla="*/ 31 w 21600"/>
                <a:gd name="T1" fmla="*/ 0 h 16400"/>
                <a:gd name="T2" fmla="*/ 48 w 21600"/>
                <a:gd name="T3" fmla="*/ 36 h 16400"/>
                <a:gd name="T4" fmla="*/ 0 w 21600"/>
                <a:gd name="T5" fmla="*/ 36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" name="Line 126"/>
            <p:cNvSpPr>
              <a:spLocks noChangeShapeType="1"/>
            </p:cNvSpPr>
            <p:nvPr/>
          </p:nvSpPr>
          <p:spPr bwMode="auto">
            <a:xfrm flipH="1">
              <a:off x="4236" y="1408"/>
              <a:ext cx="96" cy="96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4" name="Group 120"/>
          <p:cNvGrpSpPr>
            <a:grpSpLocks/>
          </p:cNvGrpSpPr>
          <p:nvPr/>
        </p:nvGrpSpPr>
        <p:grpSpPr bwMode="auto">
          <a:xfrm>
            <a:off x="4705040" y="3645503"/>
            <a:ext cx="209572" cy="177800"/>
            <a:chOff x="4236" y="1392"/>
            <a:chExt cx="132" cy="112"/>
          </a:xfrm>
        </p:grpSpPr>
        <p:sp>
          <p:nvSpPr>
            <p:cNvPr id="428" name="Arc 121"/>
            <p:cNvSpPr>
              <a:spLocks/>
            </p:cNvSpPr>
            <p:nvPr/>
          </p:nvSpPr>
          <p:spPr bwMode="auto">
            <a:xfrm rot="5400000" flipH="1" flipV="1">
              <a:off x="4326" y="1398"/>
              <a:ext cx="48" cy="36"/>
            </a:xfrm>
            <a:custGeom>
              <a:avLst/>
              <a:gdLst>
                <a:gd name="T0" fmla="*/ 31 w 21600"/>
                <a:gd name="T1" fmla="*/ 0 h 16400"/>
                <a:gd name="T2" fmla="*/ 48 w 21600"/>
                <a:gd name="T3" fmla="*/ 36 h 16400"/>
                <a:gd name="T4" fmla="*/ 0 w 21600"/>
                <a:gd name="T5" fmla="*/ 36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9" name="Line 122"/>
            <p:cNvSpPr>
              <a:spLocks noChangeShapeType="1"/>
            </p:cNvSpPr>
            <p:nvPr/>
          </p:nvSpPr>
          <p:spPr bwMode="auto">
            <a:xfrm flipH="1">
              <a:off x="4236" y="1408"/>
              <a:ext cx="96" cy="96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5" name="Group 127"/>
          <p:cNvGrpSpPr>
            <a:grpSpLocks/>
          </p:cNvGrpSpPr>
          <p:nvPr/>
        </p:nvGrpSpPr>
        <p:grpSpPr bwMode="auto">
          <a:xfrm>
            <a:off x="5394727" y="3645503"/>
            <a:ext cx="209572" cy="177800"/>
            <a:chOff x="4236" y="1392"/>
            <a:chExt cx="132" cy="112"/>
          </a:xfrm>
        </p:grpSpPr>
        <p:sp>
          <p:nvSpPr>
            <p:cNvPr id="426" name="Arc 128"/>
            <p:cNvSpPr>
              <a:spLocks/>
            </p:cNvSpPr>
            <p:nvPr/>
          </p:nvSpPr>
          <p:spPr bwMode="auto">
            <a:xfrm rot="5400000" flipH="1" flipV="1">
              <a:off x="4326" y="1398"/>
              <a:ext cx="48" cy="36"/>
            </a:xfrm>
            <a:custGeom>
              <a:avLst/>
              <a:gdLst>
                <a:gd name="T0" fmla="*/ 31 w 21600"/>
                <a:gd name="T1" fmla="*/ 0 h 16400"/>
                <a:gd name="T2" fmla="*/ 48 w 21600"/>
                <a:gd name="T3" fmla="*/ 36 h 16400"/>
                <a:gd name="T4" fmla="*/ 0 w 21600"/>
                <a:gd name="T5" fmla="*/ 36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7" name="Line 129"/>
            <p:cNvSpPr>
              <a:spLocks noChangeShapeType="1"/>
            </p:cNvSpPr>
            <p:nvPr/>
          </p:nvSpPr>
          <p:spPr bwMode="auto">
            <a:xfrm flipH="1">
              <a:off x="4236" y="1408"/>
              <a:ext cx="96" cy="96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30"/>
          <p:cNvGrpSpPr>
            <a:grpSpLocks/>
          </p:cNvGrpSpPr>
          <p:nvPr/>
        </p:nvGrpSpPr>
        <p:grpSpPr bwMode="auto">
          <a:xfrm>
            <a:off x="6009271" y="3645503"/>
            <a:ext cx="209572" cy="177800"/>
            <a:chOff x="4236" y="1392"/>
            <a:chExt cx="132" cy="112"/>
          </a:xfrm>
        </p:grpSpPr>
        <p:sp>
          <p:nvSpPr>
            <p:cNvPr id="424" name="Arc 131"/>
            <p:cNvSpPr>
              <a:spLocks/>
            </p:cNvSpPr>
            <p:nvPr/>
          </p:nvSpPr>
          <p:spPr bwMode="auto">
            <a:xfrm rot="5400000" flipH="1" flipV="1">
              <a:off x="4326" y="1398"/>
              <a:ext cx="48" cy="36"/>
            </a:xfrm>
            <a:custGeom>
              <a:avLst/>
              <a:gdLst>
                <a:gd name="T0" fmla="*/ 31 w 21600"/>
                <a:gd name="T1" fmla="*/ 0 h 16400"/>
                <a:gd name="T2" fmla="*/ 48 w 21600"/>
                <a:gd name="T3" fmla="*/ 36 h 16400"/>
                <a:gd name="T4" fmla="*/ 0 w 21600"/>
                <a:gd name="T5" fmla="*/ 36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5" name="Line 132"/>
            <p:cNvSpPr>
              <a:spLocks noChangeShapeType="1"/>
            </p:cNvSpPr>
            <p:nvPr/>
          </p:nvSpPr>
          <p:spPr bwMode="auto">
            <a:xfrm flipH="1">
              <a:off x="4236" y="1408"/>
              <a:ext cx="96" cy="96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97" name="AutoShape 260"/>
          <p:cNvSpPr>
            <a:spLocks noChangeArrowheads="1"/>
          </p:cNvSpPr>
          <p:nvPr/>
        </p:nvSpPr>
        <p:spPr bwMode="auto">
          <a:xfrm>
            <a:off x="6466358" y="4000298"/>
            <a:ext cx="1012667" cy="1834290"/>
          </a:xfrm>
          <a:prstGeom prst="roundRect">
            <a:avLst>
              <a:gd name="adj" fmla="val 5977"/>
            </a:avLst>
          </a:prstGeom>
          <a:solidFill>
            <a:srgbClr val="DDDDDD"/>
          </a:solidFill>
          <a:ln w="9525">
            <a:solidFill>
              <a:srgbClr val="9966FF"/>
            </a:solidFill>
            <a:round/>
            <a:headEnd/>
            <a:tailEnd/>
          </a:ln>
        </p:spPr>
        <p:txBody>
          <a:bodyPr lIns="0" rIns="0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" name="Text Box 118"/>
          <p:cNvSpPr txBox="1">
            <a:spLocks noChangeArrowheads="1"/>
          </p:cNvSpPr>
          <p:nvPr/>
        </p:nvSpPr>
        <p:spPr bwMode="auto">
          <a:xfrm>
            <a:off x="6377191" y="5879068"/>
            <a:ext cx="1166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Calibri"/>
              </a:rPr>
              <a:t>Activation Function Modulator (AFM)</a:t>
            </a:r>
          </a:p>
        </p:txBody>
      </p:sp>
      <p:sp>
        <p:nvSpPr>
          <p:cNvPr id="199" name="Oval 207"/>
          <p:cNvSpPr>
            <a:spLocks noChangeArrowheads="1"/>
          </p:cNvSpPr>
          <p:nvPr/>
        </p:nvSpPr>
        <p:spPr bwMode="auto">
          <a:xfrm>
            <a:off x="6518800" y="4140810"/>
            <a:ext cx="885886" cy="848868"/>
          </a:xfrm>
          <a:prstGeom prst="ellipse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00" name="Group 208"/>
          <p:cNvGrpSpPr>
            <a:grpSpLocks/>
          </p:cNvGrpSpPr>
          <p:nvPr/>
        </p:nvGrpSpPr>
        <p:grpSpPr bwMode="auto">
          <a:xfrm>
            <a:off x="6713038" y="4343750"/>
            <a:ext cx="550774" cy="414338"/>
            <a:chOff x="6609803" y="2584090"/>
            <a:chExt cx="627018" cy="423863"/>
          </a:xfrm>
        </p:grpSpPr>
        <p:pic>
          <p:nvPicPr>
            <p:cNvPr id="421" name="Picture 26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335" y="2584090"/>
              <a:ext cx="623887" cy="423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2" name="Freeform 265"/>
            <p:cNvSpPr>
              <a:spLocks/>
            </p:cNvSpPr>
            <p:nvPr/>
          </p:nvSpPr>
          <p:spPr bwMode="auto">
            <a:xfrm>
              <a:off x="6694472" y="2626953"/>
              <a:ext cx="534988" cy="374650"/>
            </a:xfrm>
            <a:custGeom>
              <a:avLst/>
              <a:gdLst>
                <a:gd name="T0" fmla="*/ 0 w 337"/>
                <a:gd name="T1" fmla="*/ 369888 h 236"/>
                <a:gd name="T2" fmla="*/ 106363 w 337"/>
                <a:gd name="T3" fmla="*/ 360363 h 236"/>
                <a:gd name="T4" fmla="*/ 177800 w 337"/>
                <a:gd name="T5" fmla="*/ 285750 h 236"/>
                <a:gd name="T6" fmla="*/ 228600 w 337"/>
                <a:gd name="T7" fmla="*/ 185738 h 236"/>
                <a:gd name="T8" fmla="*/ 277813 w 337"/>
                <a:gd name="T9" fmla="*/ 79375 h 236"/>
                <a:gd name="T10" fmla="*/ 349250 w 337"/>
                <a:gd name="T11" fmla="*/ 22225 h 236"/>
                <a:gd name="T12" fmla="*/ 457200 w 337"/>
                <a:gd name="T13" fmla="*/ 3175 h 236"/>
                <a:gd name="T14" fmla="*/ 534988 w 337"/>
                <a:gd name="T15" fmla="*/ 3175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236"/>
                <a:gd name="T26" fmla="*/ 337 w 337"/>
                <a:gd name="T27" fmla="*/ 236 h 2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236">
                  <a:moveTo>
                    <a:pt x="0" y="233"/>
                  </a:moveTo>
                  <a:cubicBezTo>
                    <a:pt x="11" y="232"/>
                    <a:pt x="48" y="236"/>
                    <a:pt x="67" y="227"/>
                  </a:cubicBezTo>
                  <a:cubicBezTo>
                    <a:pt x="86" y="218"/>
                    <a:pt x="99" y="198"/>
                    <a:pt x="112" y="180"/>
                  </a:cubicBezTo>
                  <a:cubicBezTo>
                    <a:pt x="125" y="162"/>
                    <a:pt x="134" y="139"/>
                    <a:pt x="144" y="117"/>
                  </a:cubicBezTo>
                  <a:cubicBezTo>
                    <a:pt x="154" y="95"/>
                    <a:pt x="162" y="67"/>
                    <a:pt x="175" y="50"/>
                  </a:cubicBezTo>
                  <a:cubicBezTo>
                    <a:pt x="188" y="33"/>
                    <a:pt x="201" y="22"/>
                    <a:pt x="220" y="14"/>
                  </a:cubicBezTo>
                  <a:cubicBezTo>
                    <a:pt x="239" y="6"/>
                    <a:pt x="269" y="4"/>
                    <a:pt x="288" y="2"/>
                  </a:cubicBezTo>
                  <a:cubicBezTo>
                    <a:pt x="307" y="0"/>
                    <a:pt x="327" y="2"/>
                    <a:pt x="337" y="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3" name="Line 266"/>
            <p:cNvSpPr>
              <a:spLocks noChangeShapeType="1"/>
            </p:cNvSpPr>
            <p:nvPr/>
          </p:nvSpPr>
          <p:spPr bwMode="auto">
            <a:xfrm>
              <a:off x="6609803" y="2998428"/>
              <a:ext cx="6270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01" name="Text Box 117"/>
          <p:cNvSpPr txBox="1">
            <a:spLocks noChangeArrowheads="1"/>
          </p:cNvSpPr>
          <p:nvPr/>
        </p:nvSpPr>
        <p:spPr bwMode="auto">
          <a:xfrm>
            <a:off x="6901000" y="4776455"/>
            <a:ext cx="1220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srgbClr val="000000"/>
                </a:solidFill>
                <a:sym typeface="Symbol" pitchFamily="18" charset="2"/>
              </a:rPr>
              <a:t>V</a:t>
            </a:r>
            <a:endParaRPr lang="en-US" sz="1000" i="1">
              <a:solidFill>
                <a:srgbClr val="000000"/>
              </a:solidFill>
            </a:endParaRPr>
          </a:p>
        </p:txBody>
      </p:sp>
      <p:cxnSp>
        <p:nvCxnSpPr>
          <p:cNvPr id="202" name="Straight Arrow Connector 213"/>
          <p:cNvCxnSpPr>
            <a:cxnSpLocks noChangeShapeType="1"/>
          </p:cNvCxnSpPr>
          <p:nvPr/>
        </p:nvCxnSpPr>
        <p:spPr bwMode="auto">
          <a:xfrm flipH="1" flipV="1">
            <a:off x="6961741" y="4989678"/>
            <a:ext cx="3723" cy="2944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03" name="Group 255"/>
          <p:cNvGrpSpPr>
            <a:grpSpLocks/>
          </p:cNvGrpSpPr>
          <p:nvPr/>
        </p:nvGrpSpPr>
        <p:grpSpPr bwMode="auto">
          <a:xfrm>
            <a:off x="4220964" y="3768338"/>
            <a:ext cx="633079" cy="762000"/>
            <a:chOff x="2109" y="528"/>
            <a:chExt cx="2547" cy="3168"/>
          </a:xfrm>
        </p:grpSpPr>
        <p:sp>
          <p:nvSpPr>
            <p:cNvPr id="417" name="Oval 256"/>
            <p:cNvSpPr>
              <a:spLocks noChangeArrowheads="1"/>
            </p:cNvSpPr>
            <p:nvPr/>
          </p:nvSpPr>
          <p:spPr bwMode="auto">
            <a:xfrm>
              <a:off x="2112" y="52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8" name="Oval 257"/>
            <p:cNvSpPr>
              <a:spLocks noChangeArrowheads="1"/>
            </p:cNvSpPr>
            <p:nvPr/>
          </p:nvSpPr>
          <p:spPr bwMode="auto">
            <a:xfrm>
              <a:off x="2112" y="316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" name="Line 258"/>
            <p:cNvSpPr>
              <a:spLocks noChangeShapeType="1"/>
            </p:cNvSpPr>
            <p:nvPr/>
          </p:nvSpPr>
          <p:spPr bwMode="auto">
            <a:xfrm>
              <a:off x="2109" y="785"/>
              <a:ext cx="0" cy="265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" name="Line 259"/>
            <p:cNvSpPr>
              <a:spLocks noChangeShapeType="1"/>
            </p:cNvSpPr>
            <p:nvPr/>
          </p:nvSpPr>
          <p:spPr bwMode="auto">
            <a:xfrm>
              <a:off x="4656" y="796"/>
              <a:ext cx="0" cy="26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4" name="Group 255"/>
          <p:cNvGrpSpPr>
            <a:grpSpLocks/>
          </p:cNvGrpSpPr>
          <p:nvPr/>
        </p:nvGrpSpPr>
        <p:grpSpPr bwMode="auto">
          <a:xfrm>
            <a:off x="4882660" y="3768643"/>
            <a:ext cx="633079" cy="762000"/>
            <a:chOff x="2109" y="528"/>
            <a:chExt cx="2547" cy="3168"/>
          </a:xfrm>
        </p:grpSpPr>
        <p:sp>
          <p:nvSpPr>
            <p:cNvPr id="413" name="Oval 256"/>
            <p:cNvSpPr>
              <a:spLocks noChangeArrowheads="1"/>
            </p:cNvSpPr>
            <p:nvPr/>
          </p:nvSpPr>
          <p:spPr bwMode="auto">
            <a:xfrm>
              <a:off x="2112" y="52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4" name="Oval 257"/>
            <p:cNvSpPr>
              <a:spLocks noChangeArrowheads="1"/>
            </p:cNvSpPr>
            <p:nvPr/>
          </p:nvSpPr>
          <p:spPr bwMode="auto">
            <a:xfrm>
              <a:off x="2112" y="316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5" name="Line 258"/>
            <p:cNvSpPr>
              <a:spLocks noChangeShapeType="1"/>
            </p:cNvSpPr>
            <p:nvPr/>
          </p:nvSpPr>
          <p:spPr bwMode="auto">
            <a:xfrm>
              <a:off x="2109" y="785"/>
              <a:ext cx="0" cy="265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6" name="Line 259"/>
            <p:cNvSpPr>
              <a:spLocks noChangeShapeType="1"/>
            </p:cNvSpPr>
            <p:nvPr/>
          </p:nvSpPr>
          <p:spPr bwMode="auto">
            <a:xfrm>
              <a:off x="4656" y="796"/>
              <a:ext cx="0" cy="26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5" name="Group 255"/>
          <p:cNvGrpSpPr>
            <a:grpSpLocks/>
          </p:cNvGrpSpPr>
          <p:nvPr/>
        </p:nvGrpSpPr>
        <p:grpSpPr bwMode="auto">
          <a:xfrm>
            <a:off x="5547355" y="3768338"/>
            <a:ext cx="633079" cy="762000"/>
            <a:chOff x="2109" y="528"/>
            <a:chExt cx="2547" cy="3168"/>
          </a:xfrm>
        </p:grpSpPr>
        <p:sp>
          <p:nvSpPr>
            <p:cNvPr id="409" name="Oval 256"/>
            <p:cNvSpPr>
              <a:spLocks noChangeArrowheads="1"/>
            </p:cNvSpPr>
            <p:nvPr/>
          </p:nvSpPr>
          <p:spPr bwMode="auto">
            <a:xfrm>
              <a:off x="2112" y="52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" name="Oval 257"/>
            <p:cNvSpPr>
              <a:spLocks noChangeArrowheads="1"/>
            </p:cNvSpPr>
            <p:nvPr/>
          </p:nvSpPr>
          <p:spPr bwMode="auto">
            <a:xfrm>
              <a:off x="2112" y="316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" name="Line 258"/>
            <p:cNvSpPr>
              <a:spLocks noChangeShapeType="1"/>
            </p:cNvSpPr>
            <p:nvPr/>
          </p:nvSpPr>
          <p:spPr bwMode="auto">
            <a:xfrm>
              <a:off x="2109" y="785"/>
              <a:ext cx="0" cy="265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2" name="Line 259"/>
            <p:cNvSpPr>
              <a:spLocks noChangeShapeType="1"/>
            </p:cNvSpPr>
            <p:nvPr/>
          </p:nvSpPr>
          <p:spPr bwMode="auto">
            <a:xfrm>
              <a:off x="4656" y="796"/>
              <a:ext cx="0" cy="26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206" name="AutoShape 16"/>
          <p:cNvCxnSpPr>
            <a:cxnSpLocks noChangeShapeType="1"/>
            <a:stCxn id="10" idx="0"/>
            <a:endCxn id="221" idx="3"/>
          </p:cNvCxnSpPr>
          <p:nvPr/>
        </p:nvCxnSpPr>
        <p:spPr bwMode="auto">
          <a:xfrm flipV="1">
            <a:off x="2808376" y="4296253"/>
            <a:ext cx="18643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" name="AutoShape 17"/>
          <p:cNvCxnSpPr>
            <a:cxnSpLocks noChangeShapeType="1"/>
            <a:stCxn id="10" idx="0"/>
            <a:endCxn id="222" idx="3"/>
          </p:cNvCxnSpPr>
          <p:nvPr/>
        </p:nvCxnSpPr>
        <p:spPr bwMode="auto">
          <a:xfrm flipV="1">
            <a:off x="2808376" y="4296253"/>
            <a:ext cx="32430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AutoShape 18"/>
          <p:cNvCxnSpPr>
            <a:cxnSpLocks noChangeShapeType="1"/>
            <a:stCxn id="10" idx="0"/>
            <a:endCxn id="223" idx="3"/>
          </p:cNvCxnSpPr>
          <p:nvPr/>
        </p:nvCxnSpPr>
        <p:spPr bwMode="auto">
          <a:xfrm flipV="1">
            <a:off x="2808376" y="4296253"/>
            <a:ext cx="46148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" name="AutoShape 28"/>
          <p:cNvCxnSpPr>
            <a:cxnSpLocks noChangeShapeType="1"/>
            <a:stCxn id="19" idx="0"/>
            <a:endCxn id="221" idx="3"/>
          </p:cNvCxnSpPr>
          <p:nvPr/>
        </p:nvCxnSpPr>
        <p:spPr bwMode="auto">
          <a:xfrm flipH="1" flipV="1">
            <a:off x="2994807" y="4296253"/>
            <a:ext cx="112180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29"/>
          <p:cNvCxnSpPr>
            <a:cxnSpLocks noChangeShapeType="1"/>
            <a:stCxn id="19" idx="0"/>
            <a:endCxn id="222" idx="3"/>
          </p:cNvCxnSpPr>
          <p:nvPr/>
        </p:nvCxnSpPr>
        <p:spPr bwMode="auto">
          <a:xfrm flipH="1" flipV="1">
            <a:off x="3132683" y="4296253"/>
            <a:ext cx="983930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AutoShape 30"/>
          <p:cNvCxnSpPr>
            <a:cxnSpLocks noChangeShapeType="1"/>
            <a:stCxn id="19" idx="0"/>
            <a:endCxn id="223" idx="3"/>
          </p:cNvCxnSpPr>
          <p:nvPr/>
        </p:nvCxnSpPr>
        <p:spPr bwMode="auto">
          <a:xfrm flipH="1" flipV="1">
            <a:off x="3269857" y="4296253"/>
            <a:ext cx="84675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AutoShape 38"/>
          <p:cNvCxnSpPr>
            <a:cxnSpLocks noChangeShapeType="1"/>
            <a:stCxn id="20" idx="0"/>
            <a:endCxn id="221" idx="3"/>
          </p:cNvCxnSpPr>
          <p:nvPr/>
        </p:nvCxnSpPr>
        <p:spPr bwMode="auto">
          <a:xfrm flipH="1" flipV="1">
            <a:off x="2994807" y="4296253"/>
            <a:ext cx="138694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39"/>
          <p:cNvCxnSpPr>
            <a:cxnSpLocks noChangeShapeType="1"/>
            <a:stCxn id="20" idx="0"/>
            <a:endCxn id="222" idx="3"/>
          </p:cNvCxnSpPr>
          <p:nvPr/>
        </p:nvCxnSpPr>
        <p:spPr bwMode="auto">
          <a:xfrm flipH="1" flipV="1">
            <a:off x="3132683" y="4296253"/>
            <a:ext cx="124907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AutoShape 40"/>
          <p:cNvCxnSpPr>
            <a:cxnSpLocks noChangeShapeType="1"/>
            <a:stCxn id="20" idx="0"/>
            <a:endCxn id="223" idx="3"/>
          </p:cNvCxnSpPr>
          <p:nvPr/>
        </p:nvCxnSpPr>
        <p:spPr bwMode="auto">
          <a:xfrm flipH="1" flipV="1">
            <a:off x="3269857" y="4296253"/>
            <a:ext cx="111189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50"/>
          <p:cNvCxnSpPr>
            <a:cxnSpLocks noChangeShapeType="1"/>
            <a:stCxn id="14" idx="0"/>
            <a:endCxn id="221" idx="3"/>
          </p:cNvCxnSpPr>
          <p:nvPr/>
        </p:nvCxnSpPr>
        <p:spPr bwMode="auto">
          <a:xfrm flipH="1" flipV="1">
            <a:off x="2994807" y="4296253"/>
            <a:ext cx="1915639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" name="AutoShape 51"/>
          <p:cNvCxnSpPr>
            <a:cxnSpLocks noChangeShapeType="1"/>
            <a:stCxn id="14" idx="0"/>
            <a:endCxn id="222" idx="3"/>
          </p:cNvCxnSpPr>
          <p:nvPr/>
        </p:nvCxnSpPr>
        <p:spPr bwMode="auto">
          <a:xfrm flipH="1" flipV="1">
            <a:off x="3132683" y="4296253"/>
            <a:ext cx="1777763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AutoShape 52"/>
          <p:cNvCxnSpPr>
            <a:cxnSpLocks noChangeShapeType="1"/>
            <a:stCxn id="14" idx="0"/>
            <a:endCxn id="223" idx="3"/>
          </p:cNvCxnSpPr>
          <p:nvPr/>
        </p:nvCxnSpPr>
        <p:spPr bwMode="auto">
          <a:xfrm flipH="1" flipV="1">
            <a:off x="3269857" y="4296253"/>
            <a:ext cx="1640589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AutoShape 63"/>
          <p:cNvCxnSpPr>
            <a:cxnSpLocks noChangeShapeType="1"/>
            <a:stCxn id="15" idx="0"/>
            <a:endCxn id="221" idx="3"/>
          </p:cNvCxnSpPr>
          <p:nvPr/>
        </p:nvCxnSpPr>
        <p:spPr bwMode="auto">
          <a:xfrm flipH="1" flipV="1">
            <a:off x="2994807" y="4296253"/>
            <a:ext cx="244433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AutoShape 64"/>
          <p:cNvCxnSpPr>
            <a:cxnSpLocks noChangeShapeType="1"/>
            <a:stCxn id="15" idx="0"/>
            <a:endCxn id="222" idx="3"/>
          </p:cNvCxnSpPr>
          <p:nvPr/>
        </p:nvCxnSpPr>
        <p:spPr bwMode="auto">
          <a:xfrm flipH="1" flipV="1">
            <a:off x="3132683" y="4296253"/>
            <a:ext cx="230645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AutoShape 66"/>
          <p:cNvCxnSpPr>
            <a:cxnSpLocks noChangeShapeType="1"/>
            <a:stCxn id="15" idx="0"/>
            <a:endCxn id="223" idx="3"/>
          </p:cNvCxnSpPr>
          <p:nvPr/>
        </p:nvCxnSpPr>
        <p:spPr bwMode="auto">
          <a:xfrm flipH="1" flipV="1">
            <a:off x="3269857" y="4296253"/>
            <a:ext cx="216928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AutoShape 79"/>
          <p:cNvSpPr>
            <a:spLocks noChangeArrowheads="1"/>
          </p:cNvSpPr>
          <p:nvPr/>
        </p:nvSpPr>
        <p:spPr bwMode="auto">
          <a:xfrm>
            <a:off x="2904310" y="4029553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whit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22" name="AutoShape 80"/>
          <p:cNvSpPr>
            <a:spLocks noChangeArrowheads="1"/>
          </p:cNvSpPr>
          <p:nvPr/>
        </p:nvSpPr>
        <p:spPr bwMode="auto">
          <a:xfrm>
            <a:off x="3042185" y="4029553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3" name="AutoShape 81"/>
          <p:cNvSpPr>
            <a:spLocks noChangeArrowheads="1"/>
          </p:cNvSpPr>
          <p:nvPr/>
        </p:nvSpPr>
        <p:spPr bwMode="auto">
          <a:xfrm>
            <a:off x="3179360" y="4029553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cxnSp>
        <p:nvCxnSpPr>
          <p:cNvPr id="224" name="AutoShape 142"/>
          <p:cNvCxnSpPr>
            <a:cxnSpLocks noChangeShapeType="1"/>
            <a:stCxn id="11" idx="0"/>
            <a:endCxn id="221" idx="3"/>
          </p:cNvCxnSpPr>
          <p:nvPr/>
        </p:nvCxnSpPr>
        <p:spPr bwMode="auto">
          <a:xfrm flipH="1" flipV="1">
            <a:off x="2994807" y="4296253"/>
            <a:ext cx="64420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" name="AutoShape 143"/>
          <p:cNvCxnSpPr>
            <a:cxnSpLocks noChangeShapeType="1"/>
            <a:stCxn id="11" idx="0"/>
            <a:endCxn id="223" idx="3"/>
          </p:cNvCxnSpPr>
          <p:nvPr/>
        </p:nvCxnSpPr>
        <p:spPr bwMode="auto">
          <a:xfrm flipV="1">
            <a:off x="3059227" y="4296253"/>
            <a:ext cx="210630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" name="AutoShape 144"/>
          <p:cNvCxnSpPr>
            <a:cxnSpLocks noChangeShapeType="1"/>
            <a:stCxn id="11" idx="0"/>
            <a:endCxn id="222" idx="3"/>
          </p:cNvCxnSpPr>
          <p:nvPr/>
        </p:nvCxnSpPr>
        <p:spPr bwMode="auto">
          <a:xfrm flipV="1">
            <a:off x="3059227" y="4296253"/>
            <a:ext cx="7345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63"/>
          <p:cNvCxnSpPr>
            <a:cxnSpLocks noChangeShapeType="1"/>
            <a:stCxn id="12" idx="0"/>
            <a:endCxn id="223" idx="3"/>
          </p:cNvCxnSpPr>
          <p:nvPr/>
        </p:nvCxnSpPr>
        <p:spPr bwMode="auto">
          <a:xfrm flipH="1" flipV="1">
            <a:off x="3269857" y="4296253"/>
            <a:ext cx="5451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" name="AutoShape 164"/>
          <p:cNvCxnSpPr>
            <a:cxnSpLocks noChangeShapeType="1"/>
            <a:stCxn id="12" idx="0"/>
            <a:endCxn id="222" idx="3"/>
          </p:cNvCxnSpPr>
          <p:nvPr/>
        </p:nvCxnSpPr>
        <p:spPr bwMode="auto">
          <a:xfrm flipH="1" flipV="1">
            <a:off x="3132683" y="4296253"/>
            <a:ext cx="191685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" name="AutoShape 165"/>
          <p:cNvCxnSpPr>
            <a:cxnSpLocks noChangeShapeType="1"/>
            <a:stCxn id="12" idx="0"/>
            <a:endCxn id="221" idx="3"/>
          </p:cNvCxnSpPr>
          <p:nvPr/>
        </p:nvCxnSpPr>
        <p:spPr bwMode="auto">
          <a:xfrm flipH="1" flipV="1">
            <a:off x="2994807" y="4296253"/>
            <a:ext cx="32956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AutoShape 166"/>
          <p:cNvCxnSpPr>
            <a:cxnSpLocks noChangeShapeType="1"/>
            <a:stCxn id="13" idx="0"/>
            <a:endCxn id="221" idx="3"/>
          </p:cNvCxnSpPr>
          <p:nvPr/>
        </p:nvCxnSpPr>
        <p:spPr bwMode="auto">
          <a:xfrm flipH="1" flipV="1">
            <a:off x="2994807" y="4296253"/>
            <a:ext cx="593113" cy="173943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" name="AutoShape 167"/>
          <p:cNvCxnSpPr>
            <a:cxnSpLocks noChangeShapeType="1"/>
            <a:stCxn id="13" idx="0"/>
            <a:endCxn id="222" idx="3"/>
          </p:cNvCxnSpPr>
          <p:nvPr/>
        </p:nvCxnSpPr>
        <p:spPr bwMode="auto">
          <a:xfrm flipH="1" flipV="1">
            <a:off x="3132683" y="4296253"/>
            <a:ext cx="455238" cy="173943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2" name="AutoShape 168"/>
          <p:cNvCxnSpPr>
            <a:cxnSpLocks noChangeShapeType="1"/>
            <a:stCxn id="13" idx="0"/>
            <a:endCxn id="223" idx="3"/>
          </p:cNvCxnSpPr>
          <p:nvPr/>
        </p:nvCxnSpPr>
        <p:spPr bwMode="auto">
          <a:xfrm flipH="1" flipV="1">
            <a:off x="3269857" y="4296253"/>
            <a:ext cx="318063" cy="173943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3" name="AutoShape 187"/>
          <p:cNvCxnSpPr>
            <a:cxnSpLocks noChangeShapeType="1"/>
            <a:stCxn id="18" idx="0"/>
            <a:endCxn id="223" idx="3"/>
          </p:cNvCxnSpPr>
          <p:nvPr/>
        </p:nvCxnSpPr>
        <p:spPr bwMode="auto">
          <a:xfrm flipH="1" flipV="1">
            <a:off x="3269857" y="4296253"/>
            <a:ext cx="583203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AutoShape 188"/>
          <p:cNvCxnSpPr>
            <a:cxnSpLocks noChangeShapeType="1"/>
            <a:stCxn id="18" idx="0"/>
            <a:endCxn id="222" idx="3"/>
          </p:cNvCxnSpPr>
          <p:nvPr/>
        </p:nvCxnSpPr>
        <p:spPr bwMode="auto">
          <a:xfrm flipH="1" flipV="1">
            <a:off x="3132683" y="4296253"/>
            <a:ext cx="720377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AutoShape 189"/>
          <p:cNvCxnSpPr>
            <a:cxnSpLocks noChangeShapeType="1"/>
            <a:stCxn id="18" idx="0"/>
            <a:endCxn id="221" idx="3"/>
          </p:cNvCxnSpPr>
          <p:nvPr/>
        </p:nvCxnSpPr>
        <p:spPr bwMode="auto">
          <a:xfrm flipH="1" flipV="1">
            <a:off x="2994807" y="4296253"/>
            <a:ext cx="858253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" name="AutoShape 190"/>
          <p:cNvCxnSpPr>
            <a:cxnSpLocks noChangeShapeType="1"/>
            <a:stCxn id="21" idx="0"/>
            <a:endCxn id="221" idx="3"/>
          </p:cNvCxnSpPr>
          <p:nvPr/>
        </p:nvCxnSpPr>
        <p:spPr bwMode="auto">
          <a:xfrm flipH="1" flipV="1">
            <a:off x="2994807" y="4296253"/>
            <a:ext cx="1650499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AutoShape 191"/>
          <p:cNvCxnSpPr>
            <a:cxnSpLocks noChangeShapeType="1"/>
            <a:stCxn id="21" idx="0"/>
            <a:endCxn id="222" idx="3"/>
          </p:cNvCxnSpPr>
          <p:nvPr/>
        </p:nvCxnSpPr>
        <p:spPr bwMode="auto">
          <a:xfrm flipH="1" flipV="1">
            <a:off x="3132683" y="4296253"/>
            <a:ext cx="1512623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AutoShape 192"/>
          <p:cNvCxnSpPr>
            <a:cxnSpLocks noChangeShapeType="1"/>
            <a:stCxn id="21" idx="0"/>
            <a:endCxn id="223" idx="3"/>
          </p:cNvCxnSpPr>
          <p:nvPr/>
        </p:nvCxnSpPr>
        <p:spPr bwMode="auto">
          <a:xfrm flipH="1" flipV="1">
            <a:off x="3269857" y="4296253"/>
            <a:ext cx="1375449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AutoShape 211"/>
          <p:cNvCxnSpPr>
            <a:cxnSpLocks noChangeShapeType="1"/>
            <a:stCxn id="16" idx="0"/>
            <a:endCxn id="223" idx="3"/>
          </p:cNvCxnSpPr>
          <p:nvPr/>
        </p:nvCxnSpPr>
        <p:spPr bwMode="auto">
          <a:xfrm flipH="1" flipV="1">
            <a:off x="3269857" y="4296253"/>
            <a:ext cx="190414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AutoShape 212"/>
          <p:cNvCxnSpPr>
            <a:cxnSpLocks noChangeShapeType="1"/>
            <a:stCxn id="16" idx="0"/>
            <a:endCxn id="222" idx="3"/>
          </p:cNvCxnSpPr>
          <p:nvPr/>
        </p:nvCxnSpPr>
        <p:spPr bwMode="auto">
          <a:xfrm flipH="1" flipV="1">
            <a:off x="3132683" y="4296253"/>
            <a:ext cx="204131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213"/>
          <p:cNvCxnSpPr>
            <a:cxnSpLocks noChangeShapeType="1"/>
            <a:stCxn id="16" idx="0"/>
            <a:endCxn id="221" idx="3"/>
          </p:cNvCxnSpPr>
          <p:nvPr/>
        </p:nvCxnSpPr>
        <p:spPr bwMode="auto">
          <a:xfrm flipH="1" flipV="1">
            <a:off x="2994807" y="4296253"/>
            <a:ext cx="2179191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" name="AutoShape 214"/>
          <p:cNvCxnSpPr>
            <a:cxnSpLocks noChangeShapeType="1"/>
            <a:stCxn id="17" idx="0"/>
            <a:endCxn id="221" idx="3"/>
          </p:cNvCxnSpPr>
          <p:nvPr/>
        </p:nvCxnSpPr>
        <p:spPr bwMode="auto">
          <a:xfrm flipH="1" flipV="1">
            <a:off x="2994807" y="4296253"/>
            <a:ext cx="270947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AutoShape 215"/>
          <p:cNvCxnSpPr>
            <a:cxnSpLocks noChangeShapeType="1"/>
            <a:stCxn id="17" idx="0"/>
            <a:endCxn id="222" idx="3"/>
          </p:cNvCxnSpPr>
          <p:nvPr/>
        </p:nvCxnSpPr>
        <p:spPr bwMode="auto">
          <a:xfrm flipH="1" flipV="1">
            <a:off x="3132683" y="4296253"/>
            <a:ext cx="2571596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216"/>
          <p:cNvCxnSpPr>
            <a:cxnSpLocks noChangeShapeType="1"/>
            <a:stCxn id="17" idx="0"/>
            <a:endCxn id="223" idx="3"/>
          </p:cNvCxnSpPr>
          <p:nvPr/>
        </p:nvCxnSpPr>
        <p:spPr bwMode="auto">
          <a:xfrm flipH="1" flipV="1">
            <a:off x="3269857" y="4296253"/>
            <a:ext cx="2434422" cy="173521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AutoShape 16"/>
          <p:cNvCxnSpPr>
            <a:cxnSpLocks noChangeShapeType="1"/>
            <a:stCxn id="10" idx="0"/>
            <a:endCxn id="260" idx="3"/>
          </p:cNvCxnSpPr>
          <p:nvPr/>
        </p:nvCxnSpPr>
        <p:spPr bwMode="auto">
          <a:xfrm flipH="1" flipV="1">
            <a:off x="2329209" y="4278868"/>
            <a:ext cx="47916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AutoShape 17"/>
          <p:cNvCxnSpPr>
            <a:cxnSpLocks noChangeShapeType="1"/>
            <a:stCxn id="10" idx="0"/>
            <a:endCxn id="261" idx="3"/>
          </p:cNvCxnSpPr>
          <p:nvPr/>
        </p:nvCxnSpPr>
        <p:spPr bwMode="auto">
          <a:xfrm flipH="1" flipV="1">
            <a:off x="2472109" y="4278868"/>
            <a:ext cx="33626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AutoShape 18"/>
          <p:cNvCxnSpPr>
            <a:cxnSpLocks noChangeShapeType="1"/>
            <a:stCxn id="10" idx="0"/>
            <a:endCxn id="262" idx="3"/>
          </p:cNvCxnSpPr>
          <p:nvPr/>
        </p:nvCxnSpPr>
        <p:spPr bwMode="auto">
          <a:xfrm flipH="1" flipV="1">
            <a:off x="2609283" y="4278868"/>
            <a:ext cx="199093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AutoShape 28"/>
          <p:cNvCxnSpPr>
            <a:cxnSpLocks noChangeShapeType="1"/>
            <a:stCxn id="19" idx="0"/>
            <a:endCxn id="260" idx="3"/>
          </p:cNvCxnSpPr>
          <p:nvPr/>
        </p:nvCxnSpPr>
        <p:spPr bwMode="auto">
          <a:xfrm flipH="1" flipV="1">
            <a:off x="2329209" y="4278868"/>
            <a:ext cx="1787404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AutoShape 29"/>
          <p:cNvCxnSpPr>
            <a:cxnSpLocks noChangeShapeType="1"/>
            <a:stCxn id="19" idx="0"/>
            <a:endCxn id="261" idx="3"/>
          </p:cNvCxnSpPr>
          <p:nvPr/>
        </p:nvCxnSpPr>
        <p:spPr bwMode="auto">
          <a:xfrm flipH="1" flipV="1">
            <a:off x="2472109" y="4278868"/>
            <a:ext cx="1644504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AutoShape 30"/>
          <p:cNvCxnSpPr>
            <a:cxnSpLocks noChangeShapeType="1"/>
            <a:stCxn id="19" idx="0"/>
            <a:endCxn id="262" idx="3"/>
          </p:cNvCxnSpPr>
          <p:nvPr/>
        </p:nvCxnSpPr>
        <p:spPr bwMode="auto">
          <a:xfrm flipH="1" flipV="1">
            <a:off x="2609283" y="4278868"/>
            <a:ext cx="1507330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AutoShape 38"/>
          <p:cNvCxnSpPr>
            <a:cxnSpLocks noChangeShapeType="1"/>
            <a:stCxn id="20" idx="0"/>
            <a:endCxn id="260" idx="3"/>
          </p:cNvCxnSpPr>
          <p:nvPr/>
        </p:nvCxnSpPr>
        <p:spPr bwMode="auto">
          <a:xfrm flipH="1" flipV="1">
            <a:off x="2329209" y="4278868"/>
            <a:ext cx="2052545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AutoShape 39"/>
          <p:cNvCxnSpPr>
            <a:cxnSpLocks noChangeShapeType="1"/>
            <a:stCxn id="20" idx="0"/>
            <a:endCxn id="261" idx="3"/>
          </p:cNvCxnSpPr>
          <p:nvPr/>
        </p:nvCxnSpPr>
        <p:spPr bwMode="auto">
          <a:xfrm flipH="1" flipV="1">
            <a:off x="2472109" y="4278868"/>
            <a:ext cx="1909645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AutoShape 40"/>
          <p:cNvCxnSpPr>
            <a:cxnSpLocks noChangeShapeType="1"/>
            <a:stCxn id="20" idx="0"/>
            <a:endCxn id="262" idx="3"/>
          </p:cNvCxnSpPr>
          <p:nvPr/>
        </p:nvCxnSpPr>
        <p:spPr bwMode="auto">
          <a:xfrm flipH="1" flipV="1">
            <a:off x="2609283" y="4278868"/>
            <a:ext cx="1772471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AutoShape 50"/>
          <p:cNvCxnSpPr>
            <a:cxnSpLocks noChangeShapeType="1"/>
            <a:stCxn id="14" idx="0"/>
            <a:endCxn id="260" idx="3"/>
          </p:cNvCxnSpPr>
          <p:nvPr/>
        </p:nvCxnSpPr>
        <p:spPr bwMode="auto">
          <a:xfrm flipH="1" flipV="1">
            <a:off x="2329209" y="4278868"/>
            <a:ext cx="258123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AutoShape 51"/>
          <p:cNvCxnSpPr>
            <a:cxnSpLocks noChangeShapeType="1"/>
            <a:stCxn id="14" idx="0"/>
            <a:endCxn id="261" idx="3"/>
          </p:cNvCxnSpPr>
          <p:nvPr/>
        </p:nvCxnSpPr>
        <p:spPr bwMode="auto">
          <a:xfrm flipH="1" flipV="1">
            <a:off x="2472109" y="4278868"/>
            <a:ext cx="243833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AutoShape 52"/>
          <p:cNvCxnSpPr>
            <a:cxnSpLocks noChangeShapeType="1"/>
            <a:stCxn id="14" idx="0"/>
            <a:endCxn id="262" idx="3"/>
          </p:cNvCxnSpPr>
          <p:nvPr/>
        </p:nvCxnSpPr>
        <p:spPr bwMode="auto">
          <a:xfrm flipH="1" flipV="1">
            <a:off x="2609283" y="4278868"/>
            <a:ext cx="2301163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AutoShape 63"/>
          <p:cNvCxnSpPr>
            <a:cxnSpLocks noChangeShapeType="1"/>
            <a:stCxn id="15" idx="0"/>
            <a:endCxn id="260" idx="3"/>
          </p:cNvCxnSpPr>
          <p:nvPr/>
        </p:nvCxnSpPr>
        <p:spPr bwMode="auto">
          <a:xfrm flipH="1" flipV="1">
            <a:off x="2329209" y="4278868"/>
            <a:ext cx="3109931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AutoShape 64"/>
          <p:cNvCxnSpPr>
            <a:cxnSpLocks noChangeShapeType="1"/>
            <a:stCxn id="15" idx="0"/>
            <a:endCxn id="261" idx="3"/>
          </p:cNvCxnSpPr>
          <p:nvPr/>
        </p:nvCxnSpPr>
        <p:spPr bwMode="auto">
          <a:xfrm flipH="1" flipV="1">
            <a:off x="2472109" y="4278868"/>
            <a:ext cx="2967031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AutoShape 66"/>
          <p:cNvCxnSpPr>
            <a:cxnSpLocks noChangeShapeType="1"/>
            <a:stCxn id="15" idx="0"/>
            <a:endCxn id="262" idx="3"/>
          </p:cNvCxnSpPr>
          <p:nvPr/>
        </p:nvCxnSpPr>
        <p:spPr bwMode="auto">
          <a:xfrm flipH="1" flipV="1">
            <a:off x="2609283" y="4278868"/>
            <a:ext cx="282985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0" name="AutoShape 79"/>
          <p:cNvSpPr>
            <a:spLocks noChangeArrowheads="1"/>
          </p:cNvSpPr>
          <p:nvPr/>
        </p:nvSpPr>
        <p:spPr bwMode="auto">
          <a:xfrm>
            <a:off x="2238711" y="401216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61" name="AutoShape 80"/>
          <p:cNvSpPr>
            <a:spLocks noChangeArrowheads="1"/>
          </p:cNvSpPr>
          <p:nvPr/>
        </p:nvSpPr>
        <p:spPr bwMode="auto">
          <a:xfrm>
            <a:off x="2381611" y="401216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white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2" name="AutoShape 81"/>
          <p:cNvSpPr>
            <a:spLocks noChangeArrowheads="1"/>
          </p:cNvSpPr>
          <p:nvPr/>
        </p:nvSpPr>
        <p:spPr bwMode="auto">
          <a:xfrm>
            <a:off x="2518785" y="401216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cxnSp>
        <p:nvCxnSpPr>
          <p:cNvPr id="263" name="AutoShape 142"/>
          <p:cNvCxnSpPr>
            <a:cxnSpLocks noChangeShapeType="1"/>
            <a:stCxn id="11" idx="0"/>
            <a:endCxn id="260" idx="3"/>
          </p:cNvCxnSpPr>
          <p:nvPr/>
        </p:nvCxnSpPr>
        <p:spPr bwMode="auto">
          <a:xfrm flipH="1" flipV="1">
            <a:off x="2329209" y="4278868"/>
            <a:ext cx="730018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AutoShape 143"/>
          <p:cNvCxnSpPr>
            <a:cxnSpLocks noChangeShapeType="1"/>
            <a:stCxn id="11" idx="0"/>
            <a:endCxn id="262" idx="3"/>
          </p:cNvCxnSpPr>
          <p:nvPr/>
        </p:nvCxnSpPr>
        <p:spPr bwMode="auto">
          <a:xfrm flipH="1" flipV="1">
            <a:off x="2609283" y="4278868"/>
            <a:ext cx="449944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AutoShape 144"/>
          <p:cNvCxnSpPr>
            <a:cxnSpLocks noChangeShapeType="1"/>
            <a:stCxn id="11" idx="0"/>
            <a:endCxn id="261" idx="3"/>
          </p:cNvCxnSpPr>
          <p:nvPr/>
        </p:nvCxnSpPr>
        <p:spPr bwMode="auto">
          <a:xfrm flipH="1" flipV="1">
            <a:off x="2472109" y="4278868"/>
            <a:ext cx="587119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AutoShape 163"/>
          <p:cNvCxnSpPr>
            <a:cxnSpLocks noChangeShapeType="1"/>
            <a:stCxn id="12" idx="0"/>
            <a:endCxn id="262" idx="3"/>
          </p:cNvCxnSpPr>
          <p:nvPr/>
        </p:nvCxnSpPr>
        <p:spPr bwMode="auto">
          <a:xfrm flipH="1" flipV="1">
            <a:off x="2609283" y="4278868"/>
            <a:ext cx="715085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AutoShape 164"/>
          <p:cNvCxnSpPr>
            <a:cxnSpLocks noChangeShapeType="1"/>
            <a:stCxn id="12" idx="0"/>
            <a:endCxn id="261" idx="3"/>
          </p:cNvCxnSpPr>
          <p:nvPr/>
        </p:nvCxnSpPr>
        <p:spPr bwMode="auto">
          <a:xfrm flipH="1" flipV="1">
            <a:off x="2472109" y="4278868"/>
            <a:ext cx="852259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8" name="AutoShape 165"/>
          <p:cNvCxnSpPr>
            <a:cxnSpLocks noChangeShapeType="1"/>
            <a:stCxn id="12" idx="0"/>
            <a:endCxn id="260" idx="3"/>
          </p:cNvCxnSpPr>
          <p:nvPr/>
        </p:nvCxnSpPr>
        <p:spPr bwMode="auto">
          <a:xfrm flipH="1" flipV="1">
            <a:off x="2329209" y="4278868"/>
            <a:ext cx="995159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" name="AutoShape 166"/>
          <p:cNvCxnSpPr>
            <a:cxnSpLocks noChangeShapeType="1"/>
            <a:stCxn id="13" idx="0"/>
            <a:endCxn id="260" idx="3"/>
          </p:cNvCxnSpPr>
          <p:nvPr/>
        </p:nvCxnSpPr>
        <p:spPr bwMode="auto">
          <a:xfrm flipH="1" flipV="1">
            <a:off x="2329209" y="4278868"/>
            <a:ext cx="1258712" cy="175682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0" name="AutoShape 167"/>
          <p:cNvCxnSpPr>
            <a:cxnSpLocks noChangeShapeType="1"/>
            <a:stCxn id="13" idx="0"/>
            <a:endCxn id="261" idx="3"/>
          </p:cNvCxnSpPr>
          <p:nvPr/>
        </p:nvCxnSpPr>
        <p:spPr bwMode="auto">
          <a:xfrm flipH="1" flipV="1">
            <a:off x="2472109" y="4278868"/>
            <a:ext cx="1115812" cy="175682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AutoShape 168"/>
          <p:cNvCxnSpPr>
            <a:cxnSpLocks noChangeShapeType="1"/>
            <a:stCxn id="13" idx="0"/>
            <a:endCxn id="262" idx="3"/>
          </p:cNvCxnSpPr>
          <p:nvPr/>
        </p:nvCxnSpPr>
        <p:spPr bwMode="auto">
          <a:xfrm flipH="1" flipV="1">
            <a:off x="2609283" y="4278868"/>
            <a:ext cx="978638" cy="175682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2" name="AutoShape 187"/>
          <p:cNvCxnSpPr>
            <a:cxnSpLocks noChangeShapeType="1"/>
            <a:stCxn id="18" idx="0"/>
            <a:endCxn id="262" idx="3"/>
          </p:cNvCxnSpPr>
          <p:nvPr/>
        </p:nvCxnSpPr>
        <p:spPr bwMode="auto">
          <a:xfrm flipH="1" flipV="1">
            <a:off x="2609283" y="4278868"/>
            <a:ext cx="124377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" name="AutoShape 188"/>
          <p:cNvCxnSpPr>
            <a:cxnSpLocks noChangeShapeType="1"/>
            <a:stCxn id="18" idx="0"/>
            <a:endCxn id="261" idx="3"/>
          </p:cNvCxnSpPr>
          <p:nvPr/>
        </p:nvCxnSpPr>
        <p:spPr bwMode="auto">
          <a:xfrm flipH="1" flipV="1">
            <a:off x="2472109" y="4278868"/>
            <a:ext cx="1380952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4" name="AutoShape 189"/>
          <p:cNvCxnSpPr>
            <a:cxnSpLocks noChangeShapeType="1"/>
            <a:stCxn id="18" idx="0"/>
            <a:endCxn id="260" idx="3"/>
          </p:cNvCxnSpPr>
          <p:nvPr/>
        </p:nvCxnSpPr>
        <p:spPr bwMode="auto">
          <a:xfrm flipH="1" flipV="1">
            <a:off x="2329209" y="4278868"/>
            <a:ext cx="1523852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5" name="AutoShape 190"/>
          <p:cNvCxnSpPr>
            <a:cxnSpLocks noChangeShapeType="1"/>
            <a:stCxn id="21" idx="0"/>
            <a:endCxn id="260" idx="3"/>
          </p:cNvCxnSpPr>
          <p:nvPr/>
        </p:nvCxnSpPr>
        <p:spPr bwMode="auto">
          <a:xfrm flipH="1" flipV="1">
            <a:off x="2329209" y="4278868"/>
            <a:ext cx="2316098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AutoShape 191"/>
          <p:cNvCxnSpPr>
            <a:cxnSpLocks noChangeShapeType="1"/>
            <a:stCxn id="21" idx="0"/>
            <a:endCxn id="261" idx="3"/>
          </p:cNvCxnSpPr>
          <p:nvPr/>
        </p:nvCxnSpPr>
        <p:spPr bwMode="auto">
          <a:xfrm flipH="1" flipV="1">
            <a:off x="2472109" y="4278868"/>
            <a:ext cx="2173198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AutoShape 192"/>
          <p:cNvCxnSpPr>
            <a:cxnSpLocks noChangeShapeType="1"/>
            <a:stCxn id="21" idx="0"/>
            <a:endCxn id="262" idx="3"/>
          </p:cNvCxnSpPr>
          <p:nvPr/>
        </p:nvCxnSpPr>
        <p:spPr bwMode="auto">
          <a:xfrm flipH="1" flipV="1">
            <a:off x="2609283" y="4278868"/>
            <a:ext cx="2036023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AutoShape 211"/>
          <p:cNvCxnSpPr>
            <a:cxnSpLocks noChangeShapeType="1"/>
            <a:stCxn id="16" idx="0"/>
            <a:endCxn id="262" idx="3"/>
          </p:cNvCxnSpPr>
          <p:nvPr/>
        </p:nvCxnSpPr>
        <p:spPr bwMode="auto">
          <a:xfrm flipH="1" flipV="1">
            <a:off x="2609283" y="4278868"/>
            <a:ext cx="2564716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" name="AutoShape 212"/>
          <p:cNvCxnSpPr>
            <a:cxnSpLocks noChangeShapeType="1"/>
            <a:stCxn id="16" idx="0"/>
            <a:endCxn id="261" idx="3"/>
          </p:cNvCxnSpPr>
          <p:nvPr/>
        </p:nvCxnSpPr>
        <p:spPr bwMode="auto">
          <a:xfrm flipH="1" flipV="1">
            <a:off x="2472109" y="4278868"/>
            <a:ext cx="2701890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AutoShape 213"/>
          <p:cNvCxnSpPr>
            <a:cxnSpLocks noChangeShapeType="1"/>
            <a:stCxn id="16" idx="0"/>
            <a:endCxn id="260" idx="3"/>
          </p:cNvCxnSpPr>
          <p:nvPr/>
        </p:nvCxnSpPr>
        <p:spPr bwMode="auto">
          <a:xfrm flipH="1" flipV="1">
            <a:off x="2329209" y="4278868"/>
            <a:ext cx="2844790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1" name="AutoShape 214"/>
          <p:cNvCxnSpPr>
            <a:cxnSpLocks noChangeShapeType="1"/>
            <a:stCxn id="17" idx="0"/>
            <a:endCxn id="260" idx="3"/>
          </p:cNvCxnSpPr>
          <p:nvPr/>
        </p:nvCxnSpPr>
        <p:spPr bwMode="auto">
          <a:xfrm flipH="1" flipV="1">
            <a:off x="2329209" y="4278868"/>
            <a:ext cx="3375071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2" name="AutoShape 215"/>
          <p:cNvCxnSpPr>
            <a:cxnSpLocks noChangeShapeType="1"/>
            <a:stCxn id="17" idx="0"/>
            <a:endCxn id="261" idx="3"/>
          </p:cNvCxnSpPr>
          <p:nvPr/>
        </p:nvCxnSpPr>
        <p:spPr bwMode="auto">
          <a:xfrm flipH="1" flipV="1">
            <a:off x="2472109" y="4278868"/>
            <a:ext cx="3232171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" name="AutoShape 216"/>
          <p:cNvCxnSpPr>
            <a:cxnSpLocks noChangeShapeType="1"/>
            <a:stCxn id="17" idx="0"/>
            <a:endCxn id="262" idx="3"/>
          </p:cNvCxnSpPr>
          <p:nvPr/>
        </p:nvCxnSpPr>
        <p:spPr bwMode="auto">
          <a:xfrm flipH="1" flipV="1">
            <a:off x="2609283" y="4278868"/>
            <a:ext cx="3094996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4" name="Group 255"/>
          <p:cNvGrpSpPr>
            <a:grpSpLocks/>
          </p:cNvGrpSpPr>
          <p:nvPr/>
        </p:nvGrpSpPr>
        <p:grpSpPr bwMode="auto">
          <a:xfrm>
            <a:off x="2882196" y="3775958"/>
            <a:ext cx="633079" cy="762000"/>
            <a:chOff x="2109" y="528"/>
            <a:chExt cx="2547" cy="3168"/>
          </a:xfrm>
        </p:grpSpPr>
        <p:sp>
          <p:nvSpPr>
            <p:cNvPr id="405" name="Oval 256"/>
            <p:cNvSpPr>
              <a:spLocks noChangeArrowheads="1"/>
            </p:cNvSpPr>
            <p:nvPr/>
          </p:nvSpPr>
          <p:spPr bwMode="auto">
            <a:xfrm>
              <a:off x="2112" y="52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6" name="Oval 257"/>
            <p:cNvSpPr>
              <a:spLocks noChangeArrowheads="1"/>
            </p:cNvSpPr>
            <p:nvPr/>
          </p:nvSpPr>
          <p:spPr bwMode="auto">
            <a:xfrm>
              <a:off x="2112" y="316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7" name="Line 258"/>
            <p:cNvSpPr>
              <a:spLocks noChangeShapeType="1"/>
            </p:cNvSpPr>
            <p:nvPr/>
          </p:nvSpPr>
          <p:spPr bwMode="auto">
            <a:xfrm>
              <a:off x="2109" y="785"/>
              <a:ext cx="0" cy="265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8" name="Line 259"/>
            <p:cNvSpPr>
              <a:spLocks noChangeShapeType="1"/>
            </p:cNvSpPr>
            <p:nvPr/>
          </p:nvSpPr>
          <p:spPr bwMode="auto">
            <a:xfrm>
              <a:off x="4656" y="796"/>
              <a:ext cx="0" cy="26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5" name="Group 255"/>
          <p:cNvGrpSpPr>
            <a:grpSpLocks/>
          </p:cNvGrpSpPr>
          <p:nvPr/>
        </p:nvGrpSpPr>
        <p:grpSpPr bwMode="auto">
          <a:xfrm>
            <a:off x="2213696" y="3775958"/>
            <a:ext cx="633079" cy="762000"/>
            <a:chOff x="2109" y="528"/>
            <a:chExt cx="2547" cy="3168"/>
          </a:xfrm>
        </p:grpSpPr>
        <p:sp>
          <p:nvSpPr>
            <p:cNvPr id="401" name="Oval 256"/>
            <p:cNvSpPr>
              <a:spLocks noChangeArrowheads="1"/>
            </p:cNvSpPr>
            <p:nvPr/>
          </p:nvSpPr>
          <p:spPr bwMode="auto">
            <a:xfrm>
              <a:off x="2112" y="52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" name="Oval 257"/>
            <p:cNvSpPr>
              <a:spLocks noChangeArrowheads="1"/>
            </p:cNvSpPr>
            <p:nvPr/>
          </p:nvSpPr>
          <p:spPr bwMode="auto">
            <a:xfrm>
              <a:off x="2112" y="3168"/>
              <a:ext cx="2544" cy="528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" name="Line 258"/>
            <p:cNvSpPr>
              <a:spLocks noChangeShapeType="1"/>
            </p:cNvSpPr>
            <p:nvPr/>
          </p:nvSpPr>
          <p:spPr bwMode="auto">
            <a:xfrm>
              <a:off x="2109" y="785"/>
              <a:ext cx="0" cy="265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4" name="Line 259"/>
            <p:cNvSpPr>
              <a:spLocks noChangeShapeType="1"/>
            </p:cNvSpPr>
            <p:nvPr/>
          </p:nvSpPr>
          <p:spPr bwMode="auto">
            <a:xfrm>
              <a:off x="4656" y="796"/>
              <a:ext cx="0" cy="26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6" name="Group 124"/>
          <p:cNvGrpSpPr>
            <a:grpSpLocks/>
          </p:cNvGrpSpPr>
          <p:nvPr/>
        </p:nvGrpSpPr>
        <p:grpSpPr bwMode="auto">
          <a:xfrm>
            <a:off x="3369260" y="3645503"/>
            <a:ext cx="209572" cy="177800"/>
            <a:chOff x="4236" y="1392"/>
            <a:chExt cx="132" cy="112"/>
          </a:xfrm>
        </p:grpSpPr>
        <p:sp>
          <p:nvSpPr>
            <p:cNvPr id="399" name="Arc 125"/>
            <p:cNvSpPr>
              <a:spLocks/>
            </p:cNvSpPr>
            <p:nvPr/>
          </p:nvSpPr>
          <p:spPr bwMode="auto">
            <a:xfrm rot="5400000" flipH="1" flipV="1">
              <a:off x="4326" y="1398"/>
              <a:ext cx="48" cy="36"/>
            </a:xfrm>
            <a:custGeom>
              <a:avLst/>
              <a:gdLst>
                <a:gd name="T0" fmla="*/ 31 w 21600"/>
                <a:gd name="T1" fmla="*/ 0 h 16400"/>
                <a:gd name="T2" fmla="*/ 48 w 21600"/>
                <a:gd name="T3" fmla="*/ 36 h 16400"/>
                <a:gd name="T4" fmla="*/ 0 w 21600"/>
                <a:gd name="T5" fmla="*/ 36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0" name="Line 126"/>
            <p:cNvSpPr>
              <a:spLocks noChangeShapeType="1"/>
            </p:cNvSpPr>
            <p:nvPr/>
          </p:nvSpPr>
          <p:spPr bwMode="auto">
            <a:xfrm flipH="1">
              <a:off x="4236" y="1408"/>
              <a:ext cx="96" cy="96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7" name="Group 124"/>
          <p:cNvGrpSpPr>
            <a:grpSpLocks/>
          </p:cNvGrpSpPr>
          <p:nvPr/>
        </p:nvGrpSpPr>
        <p:grpSpPr bwMode="auto">
          <a:xfrm>
            <a:off x="2698779" y="3645503"/>
            <a:ext cx="209572" cy="177800"/>
            <a:chOff x="4236" y="1392"/>
            <a:chExt cx="132" cy="112"/>
          </a:xfrm>
        </p:grpSpPr>
        <p:sp>
          <p:nvSpPr>
            <p:cNvPr id="397" name="Arc 125"/>
            <p:cNvSpPr>
              <a:spLocks/>
            </p:cNvSpPr>
            <p:nvPr/>
          </p:nvSpPr>
          <p:spPr bwMode="auto">
            <a:xfrm rot="5400000" flipH="1" flipV="1">
              <a:off x="4326" y="1398"/>
              <a:ext cx="48" cy="36"/>
            </a:xfrm>
            <a:custGeom>
              <a:avLst/>
              <a:gdLst>
                <a:gd name="T0" fmla="*/ 31 w 21600"/>
                <a:gd name="T1" fmla="*/ 0 h 16400"/>
                <a:gd name="T2" fmla="*/ 48 w 21600"/>
                <a:gd name="T3" fmla="*/ 36 h 16400"/>
                <a:gd name="T4" fmla="*/ 0 w 21600"/>
                <a:gd name="T5" fmla="*/ 36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7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8" name="Line 126"/>
            <p:cNvSpPr>
              <a:spLocks noChangeShapeType="1"/>
            </p:cNvSpPr>
            <p:nvPr/>
          </p:nvSpPr>
          <p:spPr bwMode="auto">
            <a:xfrm flipH="1">
              <a:off x="4236" y="1408"/>
              <a:ext cx="96" cy="96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88" name="Text Box 138"/>
          <p:cNvSpPr txBox="1">
            <a:spLocks noChangeArrowheads="1"/>
          </p:cNvSpPr>
          <p:nvPr/>
        </p:nvSpPr>
        <p:spPr bwMode="auto">
          <a:xfrm>
            <a:off x="4906231" y="3891054"/>
            <a:ext cx="762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289" name="Text Box 138"/>
          <p:cNvSpPr txBox="1">
            <a:spLocks noChangeArrowheads="1"/>
          </p:cNvSpPr>
          <p:nvPr/>
        </p:nvSpPr>
        <p:spPr bwMode="auto">
          <a:xfrm>
            <a:off x="5573816" y="3891054"/>
            <a:ext cx="762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66FF"/>
                </a:solidFill>
              </a:rPr>
              <a:t>5</a:t>
            </a:r>
          </a:p>
        </p:txBody>
      </p:sp>
      <p:grpSp>
        <p:nvGrpSpPr>
          <p:cNvPr id="290" name="Group 325"/>
          <p:cNvGrpSpPr>
            <a:grpSpLocks/>
          </p:cNvGrpSpPr>
          <p:nvPr/>
        </p:nvGrpSpPr>
        <p:grpSpPr bwMode="auto">
          <a:xfrm>
            <a:off x="6657181" y="5243273"/>
            <a:ext cx="606631" cy="433121"/>
            <a:chOff x="6515402" y="3544215"/>
            <a:chExt cx="606567" cy="433121"/>
          </a:xfrm>
        </p:grpSpPr>
        <p:sp>
          <p:nvSpPr>
            <p:cNvPr id="395" name="AutoShape 260"/>
            <p:cNvSpPr>
              <a:spLocks noChangeArrowheads="1"/>
            </p:cNvSpPr>
            <p:nvPr/>
          </p:nvSpPr>
          <p:spPr bwMode="auto">
            <a:xfrm>
              <a:off x="6515402" y="3544215"/>
              <a:ext cx="606567" cy="433121"/>
            </a:xfrm>
            <a:prstGeom prst="roundRect">
              <a:avLst>
                <a:gd name="adj" fmla="val 59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b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6" name="Text Box 117"/>
            <p:cNvSpPr txBox="1">
              <a:spLocks noChangeArrowheads="1"/>
            </p:cNvSpPr>
            <p:nvPr/>
          </p:nvSpPr>
          <p:spPr bwMode="auto">
            <a:xfrm>
              <a:off x="6569060" y="3624108"/>
              <a:ext cx="509187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Calibri"/>
                </a:rPr>
                <a:t>Average (G)</a:t>
              </a:r>
            </a:p>
          </p:txBody>
        </p:sp>
      </p:grpSp>
      <p:cxnSp>
        <p:nvCxnSpPr>
          <p:cNvPr id="291" name="AutoShape 16"/>
          <p:cNvCxnSpPr>
            <a:cxnSpLocks noChangeShapeType="1"/>
            <a:stCxn id="10" idx="0"/>
            <a:endCxn id="306" idx="3"/>
          </p:cNvCxnSpPr>
          <p:nvPr/>
        </p:nvCxnSpPr>
        <p:spPr bwMode="auto">
          <a:xfrm flipV="1">
            <a:off x="2808288" y="4310063"/>
            <a:ext cx="192563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2" name="AutoShape 17"/>
          <p:cNvCxnSpPr>
            <a:cxnSpLocks noChangeShapeType="1"/>
            <a:stCxn id="10" idx="0"/>
            <a:endCxn id="307" idx="3"/>
          </p:cNvCxnSpPr>
          <p:nvPr/>
        </p:nvCxnSpPr>
        <p:spPr bwMode="auto">
          <a:xfrm flipV="1">
            <a:off x="2808288" y="4310063"/>
            <a:ext cx="257651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3" name="AutoShape 18"/>
          <p:cNvCxnSpPr>
            <a:cxnSpLocks noChangeShapeType="1"/>
            <a:stCxn id="10" idx="0"/>
            <a:endCxn id="308" idx="3"/>
          </p:cNvCxnSpPr>
          <p:nvPr/>
        </p:nvCxnSpPr>
        <p:spPr bwMode="auto">
          <a:xfrm flipV="1">
            <a:off x="2808288" y="4310063"/>
            <a:ext cx="324961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4" name="AutoShape 28"/>
          <p:cNvCxnSpPr>
            <a:cxnSpLocks noChangeShapeType="1"/>
            <a:stCxn id="19" idx="0"/>
            <a:endCxn id="306" idx="3"/>
          </p:cNvCxnSpPr>
          <p:nvPr/>
        </p:nvCxnSpPr>
        <p:spPr bwMode="auto">
          <a:xfrm flipV="1">
            <a:off x="4116388" y="4310063"/>
            <a:ext cx="61753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5" name="AutoShape 29"/>
          <p:cNvCxnSpPr>
            <a:cxnSpLocks noChangeShapeType="1"/>
            <a:stCxn id="19" idx="0"/>
            <a:endCxn id="307" idx="3"/>
          </p:cNvCxnSpPr>
          <p:nvPr/>
        </p:nvCxnSpPr>
        <p:spPr bwMode="auto">
          <a:xfrm flipV="1">
            <a:off x="4116388" y="4310063"/>
            <a:ext cx="126841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6" name="AutoShape 30"/>
          <p:cNvCxnSpPr>
            <a:cxnSpLocks noChangeShapeType="1"/>
            <a:stCxn id="19" idx="0"/>
            <a:endCxn id="308" idx="3"/>
          </p:cNvCxnSpPr>
          <p:nvPr/>
        </p:nvCxnSpPr>
        <p:spPr bwMode="auto">
          <a:xfrm flipV="1">
            <a:off x="4116388" y="4310063"/>
            <a:ext cx="194151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7" name="AutoShape 38"/>
          <p:cNvCxnSpPr>
            <a:cxnSpLocks noChangeShapeType="1"/>
            <a:stCxn id="20" idx="0"/>
            <a:endCxn id="306" idx="3"/>
          </p:cNvCxnSpPr>
          <p:nvPr/>
        </p:nvCxnSpPr>
        <p:spPr bwMode="auto">
          <a:xfrm flipV="1">
            <a:off x="4381500" y="4310063"/>
            <a:ext cx="35242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8" name="AutoShape 39"/>
          <p:cNvCxnSpPr>
            <a:cxnSpLocks noChangeShapeType="1"/>
            <a:stCxn id="20" idx="0"/>
            <a:endCxn id="307" idx="3"/>
          </p:cNvCxnSpPr>
          <p:nvPr/>
        </p:nvCxnSpPr>
        <p:spPr bwMode="auto">
          <a:xfrm flipV="1">
            <a:off x="4381500" y="4310063"/>
            <a:ext cx="1003300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299" name="AutoShape 40"/>
          <p:cNvCxnSpPr>
            <a:cxnSpLocks noChangeShapeType="1"/>
            <a:stCxn id="20" idx="0"/>
            <a:endCxn id="308" idx="3"/>
          </p:cNvCxnSpPr>
          <p:nvPr/>
        </p:nvCxnSpPr>
        <p:spPr bwMode="auto">
          <a:xfrm flipV="1">
            <a:off x="4381500" y="4310063"/>
            <a:ext cx="1676400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00" name="AutoShape 50"/>
          <p:cNvCxnSpPr>
            <a:cxnSpLocks noChangeShapeType="1"/>
            <a:stCxn id="14" idx="0"/>
            <a:endCxn id="306" idx="3"/>
          </p:cNvCxnSpPr>
          <p:nvPr/>
        </p:nvCxnSpPr>
        <p:spPr bwMode="auto">
          <a:xfrm flipH="1" flipV="1">
            <a:off x="4733925" y="4310063"/>
            <a:ext cx="176213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01" name="AutoShape 51"/>
          <p:cNvCxnSpPr>
            <a:cxnSpLocks noChangeShapeType="1"/>
            <a:stCxn id="14" idx="0"/>
            <a:endCxn id="307" idx="3"/>
          </p:cNvCxnSpPr>
          <p:nvPr/>
        </p:nvCxnSpPr>
        <p:spPr bwMode="auto">
          <a:xfrm flipV="1">
            <a:off x="4910138" y="4310063"/>
            <a:ext cx="47466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02" name="AutoShape 52"/>
          <p:cNvCxnSpPr>
            <a:cxnSpLocks noChangeShapeType="1"/>
            <a:stCxn id="14" idx="0"/>
            <a:endCxn id="308" idx="3"/>
          </p:cNvCxnSpPr>
          <p:nvPr/>
        </p:nvCxnSpPr>
        <p:spPr bwMode="auto">
          <a:xfrm flipV="1">
            <a:off x="4910138" y="4310063"/>
            <a:ext cx="114776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03" name="AutoShape 63"/>
          <p:cNvCxnSpPr>
            <a:cxnSpLocks noChangeShapeType="1"/>
            <a:stCxn id="15" idx="0"/>
            <a:endCxn id="306" idx="3"/>
          </p:cNvCxnSpPr>
          <p:nvPr/>
        </p:nvCxnSpPr>
        <p:spPr bwMode="auto">
          <a:xfrm flipH="1" flipV="1">
            <a:off x="4733925" y="4310063"/>
            <a:ext cx="704850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04" name="AutoShape 64"/>
          <p:cNvCxnSpPr>
            <a:cxnSpLocks noChangeShapeType="1"/>
            <a:stCxn id="15" idx="0"/>
            <a:endCxn id="307" idx="3"/>
          </p:cNvCxnSpPr>
          <p:nvPr/>
        </p:nvCxnSpPr>
        <p:spPr bwMode="auto">
          <a:xfrm flipH="1" flipV="1">
            <a:off x="5384800" y="4310063"/>
            <a:ext cx="5397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05" name="AutoShape 66"/>
          <p:cNvCxnSpPr>
            <a:cxnSpLocks noChangeShapeType="1"/>
            <a:stCxn id="15" idx="0"/>
            <a:endCxn id="308" idx="3"/>
          </p:cNvCxnSpPr>
          <p:nvPr/>
        </p:nvCxnSpPr>
        <p:spPr bwMode="auto">
          <a:xfrm flipV="1">
            <a:off x="5438775" y="4310063"/>
            <a:ext cx="61912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306" name="AutoShape 79"/>
          <p:cNvSpPr>
            <a:spLocks noChangeArrowheads="1"/>
          </p:cNvSpPr>
          <p:nvPr/>
        </p:nvSpPr>
        <p:spPr bwMode="auto">
          <a:xfrm>
            <a:off x="4643947" y="4042630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07" name="AutoShape 80"/>
          <p:cNvSpPr>
            <a:spLocks noChangeArrowheads="1"/>
          </p:cNvSpPr>
          <p:nvPr/>
        </p:nvSpPr>
        <p:spPr bwMode="auto">
          <a:xfrm>
            <a:off x="5294125" y="4042630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08" name="AutoShape 81"/>
          <p:cNvSpPr>
            <a:spLocks noChangeArrowheads="1"/>
          </p:cNvSpPr>
          <p:nvPr/>
        </p:nvSpPr>
        <p:spPr bwMode="auto">
          <a:xfrm>
            <a:off x="5967394" y="4042630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cxnSp>
        <p:nvCxnSpPr>
          <p:cNvPr id="309" name="AutoShape 142"/>
          <p:cNvCxnSpPr>
            <a:cxnSpLocks noChangeShapeType="1"/>
            <a:stCxn id="11" idx="0"/>
            <a:endCxn id="306" idx="3"/>
          </p:cNvCxnSpPr>
          <p:nvPr/>
        </p:nvCxnSpPr>
        <p:spPr bwMode="auto">
          <a:xfrm flipV="1">
            <a:off x="3059113" y="4310063"/>
            <a:ext cx="167481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0" name="AutoShape 143"/>
          <p:cNvCxnSpPr>
            <a:cxnSpLocks noChangeShapeType="1"/>
            <a:stCxn id="11" idx="0"/>
            <a:endCxn id="308" idx="3"/>
          </p:cNvCxnSpPr>
          <p:nvPr/>
        </p:nvCxnSpPr>
        <p:spPr bwMode="auto">
          <a:xfrm flipV="1">
            <a:off x="3059113" y="4310063"/>
            <a:ext cx="299878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1" name="AutoShape 144"/>
          <p:cNvCxnSpPr>
            <a:cxnSpLocks noChangeShapeType="1"/>
            <a:stCxn id="11" idx="0"/>
            <a:endCxn id="307" idx="3"/>
          </p:cNvCxnSpPr>
          <p:nvPr/>
        </p:nvCxnSpPr>
        <p:spPr bwMode="auto">
          <a:xfrm flipV="1">
            <a:off x="3059113" y="4310063"/>
            <a:ext cx="232568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2" name="AutoShape 163"/>
          <p:cNvCxnSpPr>
            <a:cxnSpLocks noChangeShapeType="1"/>
            <a:stCxn id="12" idx="0"/>
            <a:endCxn id="308" idx="3"/>
          </p:cNvCxnSpPr>
          <p:nvPr/>
        </p:nvCxnSpPr>
        <p:spPr bwMode="auto">
          <a:xfrm flipV="1">
            <a:off x="3324225" y="4310063"/>
            <a:ext cx="273367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3" name="AutoShape 164"/>
          <p:cNvCxnSpPr>
            <a:cxnSpLocks noChangeShapeType="1"/>
            <a:stCxn id="12" idx="0"/>
            <a:endCxn id="307" idx="3"/>
          </p:cNvCxnSpPr>
          <p:nvPr/>
        </p:nvCxnSpPr>
        <p:spPr bwMode="auto">
          <a:xfrm flipV="1">
            <a:off x="3324225" y="4310063"/>
            <a:ext cx="206057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4" name="AutoShape 165"/>
          <p:cNvCxnSpPr>
            <a:cxnSpLocks noChangeShapeType="1"/>
            <a:stCxn id="12" idx="0"/>
            <a:endCxn id="306" idx="3"/>
          </p:cNvCxnSpPr>
          <p:nvPr/>
        </p:nvCxnSpPr>
        <p:spPr bwMode="auto">
          <a:xfrm flipV="1">
            <a:off x="3324225" y="4310063"/>
            <a:ext cx="1409700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5" name="AutoShape 166"/>
          <p:cNvCxnSpPr>
            <a:cxnSpLocks noChangeShapeType="1"/>
            <a:stCxn id="13" idx="0"/>
            <a:endCxn id="306" idx="3"/>
          </p:cNvCxnSpPr>
          <p:nvPr/>
        </p:nvCxnSpPr>
        <p:spPr bwMode="auto">
          <a:xfrm flipV="1">
            <a:off x="3587750" y="4310063"/>
            <a:ext cx="1146175" cy="1725612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6" name="AutoShape 167"/>
          <p:cNvCxnSpPr>
            <a:cxnSpLocks noChangeShapeType="1"/>
            <a:stCxn id="13" idx="0"/>
            <a:endCxn id="307" idx="3"/>
          </p:cNvCxnSpPr>
          <p:nvPr/>
        </p:nvCxnSpPr>
        <p:spPr bwMode="auto">
          <a:xfrm flipV="1">
            <a:off x="3587750" y="4310063"/>
            <a:ext cx="1797050" cy="1725612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7" name="AutoShape 168"/>
          <p:cNvCxnSpPr>
            <a:cxnSpLocks noChangeShapeType="1"/>
            <a:stCxn id="13" idx="0"/>
            <a:endCxn id="308" idx="3"/>
          </p:cNvCxnSpPr>
          <p:nvPr/>
        </p:nvCxnSpPr>
        <p:spPr bwMode="auto">
          <a:xfrm flipV="1">
            <a:off x="3587750" y="4310063"/>
            <a:ext cx="2470150" cy="1725612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8" name="AutoShape 187"/>
          <p:cNvCxnSpPr>
            <a:cxnSpLocks noChangeShapeType="1"/>
            <a:stCxn id="18" idx="0"/>
            <a:endCxn id="308" idx="3"/>
          </p:cNvCxnSpPr>
          <p:nvPr/>
        </p:nvCxnSpPr>
        <p:spPr bwMode="auto">
          <a:xfrm flipV="1">
            <a:off x="3852863" y="4310063"/>
            <a:ext cx="220503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19" name="AutoShape 188"/>
          <p:cNvCxnSpPr>
            <a:cxnSpLocks noChangeShapeType="1"/>
            <a:stCxn id="18" idx="0"/>
            <a:endCxn id="307" idx="3"/>
          </p:cNvCxnSpPr>
          <p:nvPr/>
        </p:nvCxnSpPr>
        <p:spPr bwMode="auto">
          <a:xfrm flipV="1">
            <a:off x="3852863" y="4310063"/>
            <a:ext cx="153193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0" name="AutoShape 189"/>
          <p:cNvCxnSpPr>
            <a:cxnSpLocks noChangeShapeType="1"/>
            <a:stCxn id="18" idx="0"/>
            <a:endCxn id="306" idx="3"/>
          </p:cNvCxnSpPr>
          <p:nvPr/>
        </p:nvCxnSpPr>
        <p:spPr bwMode="auto">
          <a:xfrm flipV="1">
            <a:off x="3852863" y="4310063"/>
            <a:ext cx="88106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1" name="AutoShape 190"/>
          <p:cNvCxnSpPr>
            <a:cxnSpLocks noChangeShapeType="1"/>
            <a:stCxn id="21" idx="0"/>
            <a:endCxn id="306" idx="3"/>
          </p:cNvCxnSpPr>
          <p:nvPr/>
        </p:nvCxnSpPr>
        <p:spPr bwMode="auto">
          <a:xfrm flipV="1">
            <a:off x="4645025" y="4310063"/>
            <a:ext cx="88900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2" name="AutoShape 191"/>
          <p:cNvCxnSpPr>
            <a:cxnSpLocks noChangeShapeType="1"/>
            <a:stCxn id="21" idx="0"/>
            <a:endCxn id="307" idx="3"/>
          </p:cNvCxnSpPr>
          <p:nvPr/>
        </p:nvCxnSpPr>
        <p:spPr bwMode="auto">
          <a:xfrm flipV="1">
            <a:off x="4645025" y="4310063"/>
            <a:ext cx="73977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3" name="AutoShape 192"/>
          <p:cNvCxnSpPr>
            <a:cxnSpLocks noChangeShapeType="1"/>
            <a:stCxn id="21" idx="0"/>
            <a:endCxn id="308" idx="3"/>
          </p:cNvCxnSpPr>
          <p:nvPr/>
        </p:nvCxnSpPr>
        <p:spPr bwMode="auto">
          <a:xfrm flipV="1">
            <a:off x="4645025" y="4310063"/>
            <a:ext cx="1412875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4" name="AutoShape 211"/>
          <p:cNvCxnSpPr>
            <a:cxnSpLocks noChangeShapeType="1"/>
            <a:stCxn id="16" idx="0"/>
            <a:endCxn id="308" idx="3"/>
          </p:cNvCxnSpPr>
          <p:nvPr/>
        </p:nvCxnSpPr>
        <p:spPr bwMode="auto">
          <a:xfrm flipV="1">
            <a:off x="5173663" y="4310063"/>
            <a:ext cx="88423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5" name="AutoShape 212"/>
          <p:cNvCxnSpPr>
            <a:cxnSpLocks noChangeShapeType="1"/>
            <a:stCxn id="16" idx="0"/>
            <a:endCxn id="307" idx="3"/>
          </p:cNvCxnSpPr>
          <p:nvPr/>
        </p:nvCxnSpPr>
        <p:spPr bwMode="auto">
          <a:xfrm flipV="1">
            <a:off x="5173663" y="4310063"/>
            <a:ext cx="211137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6" name="AutoShape 213"/>
          <p:cNvCxnSpPr>
            <a:cxnSpLocks noChangeShapeType="1"/>
            <a:stCxn id="16" idx="0"/>
            <a:endCxn id="306" idx="3"/>
          </p:cNvCxnSpPr>
          <p:nvPr/>
        </p:nvCxnSpPr>
        <p:spPr bwMode="auto">
          <a:xfrm flipH="1" flipV="1">
            <a:off x="4733925" y="4310063"/>
            <a:ext cx="439738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7" name="AutoShape 214"/>
          <p:cNvCxnSpPr>
            <a:cxnSpLocks noChangeShapeType="1"/>
            <a:stCxn id="17" idx="0"/>
            <a:endCxn id="306" idx="3"/>
          </p:cNvCxnSpPr>
          <p:nvPr/>
        </p:nvCxnSpPr>
        <p:spPr bwMode="auto">
          <a:xfrm flipH="1" flipV="1">
            <a:off x="4733925" y="4310063"/>
            <a:ext cx="969963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8" name="AutoShape 215"/>
          <p:cNvCxnSpPr>
            <a:cxnSpLocks noChangeShapeType="1"/>
            <a:stCxn id="17" idx="0"/>
            <a:endCxn id="307" idx="3"/>
          </p:cNvCxnSpPr>
          <p:nvPr/>
        </p:nvCxnSpPr>
        <p:spPr bwMode="auto">
          <a:xfrm flipH="1" flipV="1">
            <a:off x="5384800" y="4310063"/>
            <a:ext cx="319088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29" name="AutoShape 216"/>
          <p:cNvCxnSpPr>
            <a:cxnSpLocks noChangeShapeType="1"/>
            <a:stCxn id="17" idx="0"/>
            <a:endCxn id="308" idx="3"/>
          </p:cNvCxnSpPr>
          <p:nvPr/>
        </p:nvCxnSpPr>
        <p:spPr bwMode="auto">
          <a:xfrm flipV="1">
            <a:off x="5703888" y="4310063"/>
            <a:ext cx="354012" cy="1720850"/>
          </a:xfrm>
          <a:prstGeom prst="straightConnector1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330" name="AutoShape 16"/>
          <p:cNvCxnSpPr>
            <a:cxnSpLocks noChangeShapeType="1"/>
            <a:stCxn id="10" idx="0"/>
            <a:endCxn id="345" idx="3"/>
          </p:cNvCxnSpPr>
          <p:nvPr/>
        </p:nvCxnSpPr>
        <p:spPr bwMode="auto">
          <a:xfrm flipH="1" flipV="1">
            <a:off x="2731110" y="4278868"/>
            <a:ext cx="77266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1" name="AutoShape 17"/>
          <p:cNvCxnSpPr>
            <a:cxnSpLocks noChangeShapeType="1"/>
            <a:stCxn id="10" idx="0"/>
            <a:endCxn id="346" idx="3"/>
          </p:cNvCxnSpPr>
          <p:nvPr/>
        </p:nvCxnSpPr>
        <p:spPr bwMode="auto">
          <a:xfrm flipV="1">
            <a:off x="2808376" y="4294971"/>
            <a:ext cx="594100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" name="AutoShape 18"/>
          <p:cNvCxnSpPr>
            <a:cxnSpLocks noChangeShapeType="1"/>
            <a:stCxn id="10" idx="0"/>
            <a:endCxn id="347" idx="3"/>
          </p:cNvCxnSpPr>
          <p:nvPr/>
        </p:nvCxnSpPr>
        <p:spPr bwMode="auto">
          <a:xfrm flipV="1">
            <a:off x="2808376" y="4295050"/>
            <a:ext cx="1263780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AutoShape 28"/>
          <p:cNvCxnSpPr>
            <a:cxnSpLocks noChangeShapeType="1"/>
            <a:stCxn id="19" idx="0"/>
            <a:endCxn id="345" idx="3"/>
          </p:cNvCxnSpPr>
          <p:nvPr/>
        </p:nvCxnSpPr>
        <p:spPr bwMode="auto">
          <a:xfrm flipH="1" flipV="1">
            <a:off x="2731110" y="4278868"/>
            <a:ext cx="1385503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" name="AutoShape 29"/>
          <p:cNvCxnSpPr>
            <a:cxnSpLocks noChangeShapeType="1"/>
            <a:stCxn id="19" idx="0"/>
            <a:endCxn id="346" idx="3"/>
          </p:cNvCxnSpPr>
          <p:nvPr/>
        </p:nvCxnSpPr>
        <p:spPr bwMode="auto">
          <a:xfrm flipH="1" flipV="1">
            <a:off x="3402476" y="4294971"/>
            <a:ext cx="714137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" name="AutoShape 30"/>
          <p:cNvCxnSpPr>
            <a:cxnSpLocks noChangeShapeType="1"/>
            <a:stCxn id="19" idx="0"/>
            <a:endCxn id="347" idx="3"/>
          </p:cNvCxnSpPr>
          <p:nvPr/>
        </p:nvCxnSpPr>
        <p:spPr bwMode="auto">
          <a:xfrm flipH="1" flipV="1">
            <a:off x="4072156" y="4295050"/>
            <a:ext cx="44457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" name="AutoShape 38"/>
          <p:cNvCxnSpPr>
            <a:cxnSpLocks noChangeShapeType="1"/>
            <a:stCxn id="20" idx="0"/>
            <a:endCxn id="345" idx="3"/>
          </p:cNvCxnSpPr>
          <p:nvPr/>
        </p:nvCxnSpPr>
        <p:spPr bwMode="auto">
          <a:xfrm flipH="1" flipV="1">
            <a:off x="2731110" y="4278868"/>
            <a:ext cx="1650644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" name="AutoShape 39"/>
          <p:cNvCxnSpPr>
            <a:cxnSpLocks noChangeShapeType="1"/>
            <a:stCxn id="20" idx="0"/>
            <a:endCxn id="346" idx="3"/>
          </p:cNvCxnSpPr>
          <p:nvPr/>
        </p:nvCxnSpPr>
        <p:spPr bwMode="auto">
          <a:xfrm flipH="1" flipV="1">
            <a:off x="3402476" y="4294971"/>
            <a:ext cx="979278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" name="AutoShape 40"/>
          <p:cNvCxnSpPr>
            <a:cxnSpLocks noChangeShapeType="1"/>
            <a:stCxn id="20" idx="0"/>
            <a:endCxn id="347" idx="3"/>
          </p:cNvCxnSpPr>
          <p:nvPr/>
        </p:nvCxnSpPr>
        <p:spPr bwMode="auto">
          <a:xfrm flipH="1" flipV="1">
            <a:off x="4072156" y="4295050"/>
            <a:ext cx="309597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" name="AutoShape 50"/>
          <p:cNvCxnSpPr>
            <a:cxnSpLocks noChangeShapeType="1"/>
            <a:stCxn id="14" idx="0"/>
            <a:endCxn id="345" idx="3"/>
          </p:cNvCxnSpPr>
          <p:nvPr/>
        </p:nvCxnSpPr>
        <p:spPr bwMode="auto">
          <a:xfrm flipH="1" flipV="1">
            <a:off x="2731110" y="4278868"/>
            <a:ext cx="2179336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0" name="AutoShape 51"/>
          <p:cNvCxnSpPr>
            <a:cxnSpLocks noChangeShapeType="1"/>
            <a:stCxn id="14" idx="0"/>
            <a:endCxn id="346" idx="3"/>
          </p:cNvCxnSpPr>
          <p:nvPr/>
        </p:nvCxnSpPr>
        <p:spPr bwMode="auto">
          <a:xfrm flipH="1" flipV="1">
            <a:off x="3402476" y="4294971"/>
            <a:ext cx="1507970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1" name="AutoShape 52"/>
          <p:cNvCxnSpPr>
            <a:cxnSpLocks noChangeShapeType="1"/>
            <a:stCxn id="14" idx="0"/>
            <a:endCxn id="347" idx="3"/>
          </p:cNvCxnSpPr>
          <p:nvPr/>
        </p:nvCxnSpPr>
        <p:spPr bwMode="auto">
          <a:xfrm flipH="1" flipV="1">
            <a:off x="4072156" y="4295050"/>
            <a:ext cx="838290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" name="AutoShape 63"/>
          <p:cNvCxnSpPr>
            <a:cxnSpLocks noChangeShapeType="1"/>
            <a:stCxn id="15" idx="0"/>
            <a:endCxn id="345" idx="3"/>
          </p:cNvCxnSpPr>
          <p:nvPr/>
        </p:nvCxnSpPr>
        <p:spPr bwMode="auto">
          <a:xfrm flipH="1" flipV="1">
            <a:off x="2731110" y="4278868"/>
            <a:ext cx="2708030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3" name="AutoShape 64"/>
          <p:cNvCxnSpPr>
            <a:cxnSpLocks noChangeShapeType="1"/>
            <a:stCxn id="15" idx="0"/>
            <a:endCxn id="346" idx="3"/>
          </p:cNvCxnSpPr>
          <p:nvPr/>
        </p:nvCxnSpPr>
        <p:spPr bwMode="auto">
          <a:xfrm flipH="1" flipV="1">
            <a:off x="3402476" y="4294971"/>
            <a:ext cx="2036663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4" name="AutoShape 66"/>
          <p:cNvCxnSpPr>
            <a:cxnSpLocks noChangeShapeType="1"/>
            <a:stCxn id="15" idx="0"/>
            <a:endCxn id="347" idx="3"/>
          </p:cNvCxnSpPr>
          <p:nvPr/>
        </p:nvCxnSpPr>
        <p:spPr bwMode="auto">
          <a:xfrm flipH="1" flipV="1">
            <a:off x="4072156" y="4295050"/>
            <a:ext cx="1366983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" name="AutoShape 79"/>
          <p:cNvSpPr>
            <a:spLocks noChangeArrowheads="1"/>
          </p:cNvSpPr>
          <p:nvPr/>
        </p:nvSpPr>
        <p:spPr bwMode="auto">
          <a:xfrm>
            <a:off x="2640612" y="4012168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46" name="AutoShape 80"/>
          <p:cNvSpPr>
            <a:spLocks noChangeArrowheads="1"/>
          </p:cNvSpPr>
          <p:nvPr/>
        </p:nvSpPr>
        <p:spPr bwMode="auto">
          <a:xfrm>
            <a:off x="3311979" y="4028271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47" name="AutoShape 81"/>
          <p:cNvSpPr>
            <a:spLocks noChangeArrowheads="1"/>
          </p:cNvSpPr>
          <p:nvPr/>
        </p:nvSpPr>
        <p:spPr bwMode="auto">
          <a:xfrm>
            <a:off x="3981659" y="4028350"/>
            <a:ext cx="180994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18288"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prstClr val="white"/>
                </a:solidFill>
                <a:latin typeface="Times New Roman" pitchFamily="18" charset="0"/>
              </a:rPr>
              <a:t>3</a:t>
            </a:r>
          </a:p>
        </p:txBody>
      </p:sp>
      <p:cxnSp>
        <p:nvCxnSpPr>
          <p:cNvPr id="348" name="AutoShape 142"/>
          <p:cNvCxnSpPr>
            <a:cxnSpLocks noChangeShapeType="1"/>
            <a:stCxn id="11" idx="0"/>
            <a:endCxn id="345" idx="3"/>
          </p:cNvCxnSpPr>
          <p:nvPr/>
        </p:nvCxnSpPr>
        <p:spPr bwMode="auto">
          <a:xfrm flipH="1" flipV="1">
            <a:off x="2731110" y="4278868"/>
            <a:ext cx="32811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" name="AutoShape 143"/>
          <p:cNvCxnSpPr>
            <a:cxnSpLocks noChangeShapeType="1"/>
            <a:stCxn id="11" idx="0"/>
            <a:endCxn id="347" idx="3"/>
          </p:cNvCxnSpPr>
          <p:nvPr/>
        </p:nvCxnSpPr>
        <p:spPr bwMode="auto">
          <a:xfrm flipV="1">
            <a:off x="3059227" y="4295050"/>
            <a:ext cx="1012929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0" name="AutoShape 144"/>
          <p:cNvCxnSpPr>
            <a:cxnSpLocks noChangeShapeType="1"/>
            <a:stCxn id="11" idx="0"/>
            <a:endCxn id="346" idx="3"/>
          </p:cNvCxnSpPr>
          <p:nvPr/>
        </p:nvCxnSpPr>
        <p:spPr bwMode="auto">
          <a:xfrm flipV="1">
            <a:off x="3059227" y="4294971"/>
            <a:ext cx="343249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1" name="AutoShape 163"/>
          <p:cNvCxnSpPr>
            <a:cxnSpLocks noChangeShapeType="1"/>
            <a:stCxn id="12" idx="0"/>
            <a:endCxn id="347" idx="3"/>
          </p:cNvCxnSpPr>
          <p:nvPr/>
        </p:nvCxnSpPr>
        <p:spPr bwMode="auto">
          <a:xfrm flipV="1">
            <a:off x="3324368" y="4295050"/>
            <a:ext cx="747788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2" name="AutoShape 164"/>
          <p:cNvCxnSpPr>
            <a:cxnSpLocks noChangeShapeType="1"/>
            <a:stCxn id="12" idx="0"/>
            <a:endCxn id="346" idx="3"/>
          </p:cNvCxnSpPr>
          <p:nvPr/>
        </p:nvCxnSpPr>
        <p:spPr bwMode="auto">
          <a:xfrm flipV="1">
            <a:off x="3324368" y="4294971"/>
            <a:ext cx="78108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3" name="AutoShape 165"/>
          <p:cNvCxnSpPr>
            <a:cxnSpLocks noChangeShapeType="1"/>
            <a:stCxn id="12" idx="0"/>
            <a:endCxn id="345" idx="3"/>
          </p:cNvCxnSpPr>
          <p:nvPr/>
        </p:nvCxnSpPr>
        <p:spPr bwMode="auto">
          <a:xfrm flipH="1" flipV="1">
            <a:off x="2731110" y="4278868"/>
            <a:ext cx="593258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4" name="AutoShape 166"/>
          <p:cNvCxnSpPr>
            <a:cxnSpLocks noChangeShapeType="1"/>
            <a:stCxn id="13" idx="0"/>
            <a:endCxn id="345" idx="3"/>
          </p:cNvCxnSpPr>
          <p:nvPr/>
        </p:nvCxnSpPr>
        <p:spPr bwMode="auto">
          <a:xfrm flipH="1" flipV="1">
            <a:off x="2731110" y="4278868"/>
            <a:ext cx="856811" cy="175682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" name="AutoShape 167"/>
          <p:cNvCxnSpPr>
            <a:cxnSpLocks noChangeShapeType="1"/>
            <a:stCxn id="13" idx="0"/>
            <a:endCxn id="346" idx="3"/>
          </p:cNvCxnSpPr>
          <p:nvPr/>
        </p:nvCxnSpPr>
        <p:spPr bwMode="auto">
          <a:xfrm flipH="1" flipV="1">
            <a:off x="3402476" y="4294971"/>
            <a:ext cx="185444" cy="174072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6" name="AutoShape 168"/>
          <p:cNvCxnSpPr>
            <a:cxnSpLocks noChangeShapeType="1"/>
            <a:stCxn id="13" idx="0"/>
            <a:endCxn id="347" idx="3"/>
          </p:cNvCxnSpPr>
          <p:nvPr/>
        </p:nvCxnSpPr>
        <p:spPr bwMode="auto">
          <a:xfrm flipV="1">
            <a:off x="3587921" y="4295050"/>
            <a:ext cx="484236" cy="1740641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" name="AutoShape 187"/>
          <p:cNvCxnSpPr>
            <a:cxnSpLocks noChangeShapeType="1"/>
            <a:stCxn id="18" idx="0"/>
            <a:endCxn id="347" idx="3"/>
          </p:cNvCxnSpPr>
          <p:nvPr/>
        </p:nvCxnSpPr>
        <p:spPr bwMode="auto">
          <a:xfrm flipV="1">
            <a:off x="3853060" y="4295050"/>
            <a:ext cx="219096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" name="AutoShape 188"/>
          <p:cNvCxnSpPr>
            <a:cxnSpLocks noChangeShapeType="1"/>
            <a:stCxn id="18" idx="0"/>
            <a:endCxn id="346" idx="3"/>
          </p:cNvCxnSpPr>
          <p:nvPr/>
        </p:nvCxnSpPr>
        <p:spPr bwMode="auto">
          <a:xfrm flipH="1" flipV="1">
            <a:off x="3402476" y="4294971"/>
            <a:ext cx="450584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" name="AutoShape 189"/>
          <p:cNvCxnSpPr>
            <a:cxnSpLocks noChangeShapeType="1"/>
            <a:stCxn id="18" idx="0"/>
            <a:endCxn id="345" idx="3"/>
          </p:cNvCxnSpPr>
          <p:nvPr/>
        </p:nvCxnSpPr>
        <p:spPr bwMode="auto">
          <a:xfrm flipH="1" flipV="1">
            <a:off x="2731110" y="4278868"/>
            <a:ext cx="1121951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" name="AutoShape 190"/>
          <p:cNvCxnSpPr>
            <a:cxnSpLocks noChangeShapeType="1"/>
            <a:stCxn id="21" idx="0"/>
            <a:endCxn id="345" idx="3"/>
          </p:cNvCxnSpPr>
          <p:nvPr/>
        </p:nvCxnSpPr>
        <p:spPr bwMode="auto">
          <a:xfrm flipH="1" flipV="1">
            <a:off x="2731110" y="4278868"/>
            <a:ext cx="1914197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" name="AutoShape 191"/>
          <p:cNvCxnSpPr>
            <a:cxnSpLocks noChangeShapeType="1"/>
            <a:stCxn id="21" idx="0"/>
            <a:endCxn id="346" idx="3"/>
          </p:cNvCxnSpPr>
          <p:nvPr/>
        </p:nvCxnSpPr>
        <p:spPr bwMode="auto">
          <a:xfrm flipH="1" flipV="1">
            <a:off x="3402476" y="4294971"/>
            <a:ext cx="1242830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2" name="AutoShape 192"/>
          <p:cNvCxnSpPr>
            <a:cxnSpLocks noChangeShapeType="1"/>
            <a:stCxn id="21" idx="0"/>
            <a:endCxn id="347" idx="3"/>
          </p:cNvCxnSpPr>
          <p:nvPr/>
        </p:nvCxnSpPr>
        <p:spPr bwMode="auto">
          <a:xfrm flipH="1" flipV="1">
            <a:off x="4072156" y="4295050"/>
            <a:ext cx="573150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3" name="AutoShape 211"/>
          <p:cNvCxnSpPr>
            <a:cxnSpLocks noChangeShapeType="1"/>
            <a:stCxn id="16" idx="0"/>
            <a:endCxn id="347" idx="3"/>
          </p:cNvCxnSpPr>
          <p:nvPr/>
        </p:nvCxnSpPr>
        <p:spPr bwMode="auto">
          <a:xfrm flipH="1" flipV="1">
            <a:off x="4072156" y="4295050"/>
            <a:ext cx="1101842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4" name="AutoShape 212"/>
          <p:cNvCxnSpPr>
            <a:cxnSpLocks noChangeShapeType="1"/>
            <a:stCxn id="16" idx="0"/>
            <a:endCxn id="346" idx="3"/>
          </p:cNvCxnSpPr>
          <p:nvPr/>
        </p:nvCxnSpPr>
        <p:spPr bwMode="auto">
          <a:xfrm flipH="1" flipV="1">
            <a:off x="3402476" y="4294971"/>
            <a:ext cx="1771523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5" name="AutoShape 213"/>
          <p:cNvCxnSpPr>
            <a:cxnSpLocks noChangeShapeType="1"/>
            <a:stCxn id="16" idx="0"/>
            <a:endCxn id="345" idx="3"/>
          </p:cNvCxnSpPr>
          <p:nvPr/>
        </p:nvCxnSpPr>
        <p:spPr bwMode="auto">
          <a:xfrm flipH="1" flipV="1">
            <a:off x="2731110" y="4278868"/>
            <a:ext cx="2442889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" name="AutoShape 214"/>
          <p:cNvCxnSpPr>
            <a:cxnSpLocks noChangeShapeType="1"/>
            <a:stCxn id="17" idx="0"/>
            <a:endCxn id="345" idx="3"/>
          </p:cNvCxnSpPr>
          <p:nvPr/>
        </p:nvCxnSpPr>
        <p:spPr bwMode="auto">
          <a:xfrm flipH="1" flipV="1">
            <a:off x="2731110" y="4278868"/>
            <a:ext cx="2973170" cy="1752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7" name="AutoShape 215"/>
          <p:cNvCxnSpPr>
            <a:cxnSpLocks noChangeShapeType="1"/>
            <a:stCxn id="17" idx="0"/>
            <a:endCxn id="346" idx="3"/>
          </p:cNvCxnSpPr>
          <p:nvPr/>
        </p:nvCxnSpPr>
        <p:spPr bwMode="auto">
          <a:xfrm flipH="1" flipV="1">
            <a:off x="3402476" y="4294971"/>
            <a:ext cx="2301803" cy="173649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" name="AutoShape 216"/>
          <p:cNvCxnSpPr>
            <a:cxnSpLocks noChangeShapeType="1"/>
            <a:stCxn id="17" idx="0"/>
            <a:endCxn id="347" idx="3"/>
          </p:cNvCxnSpPr>
          <p:nvPr/>
        </p:nvCxnSpPr>
        <p:spPr bwMode="auto">
          <a:xfrm flipH="1" flipV="1">
            <a:off x="4072156" y="4295050"/>
            <a:ext cx="1632123" cy="173641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" name="Text Box 117"/>
          <p:cNvSpPr txBox="1">
            <a:spLocks noChangeArrowheads="1"/>
          </p:cNvSpPr>
          <p:nvPr/>
        </p:nvSpPr>
        <p:spPr bwMode="auto">
          <a:xfrm>
            <a:off x="6557208" y="4458964"/>
            <a:ext cx="1220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srgbClr val="000000"/>
                </a:solidFill>
                <a:sym typeface="Symbol" pitchFamily="18" charset="2"/>
              </a:rPr>
              <a:t>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370" name="Arc 116"/>
          <p:cNvSpPr>
            <a:spLocks/>
          </p:cNvSpPr>
          <p:nvPr/>
        </p:nvSpPr>
        <p:spPr bwMode="auto">
          <a:xfrm flipH="1" flipV="1">
            <a:off x="6081059" y="5243578"/>
            <a:ext cx="76208" cy="762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1" name="Arc 234"/>
          <p:cNvSpPr>
            <a:spLocks/>
          </p:cNvSpPr>
          <p:nvPr/>
        </p:nvSpPr>
        <p:spPr bwMode="auto">
          <a:xfrm flipH="1" flipV="1">
            <a:off x="4081420" y="5419393"/>
            <a:ext cx="76208" cy="762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2" name="Arc 235"/>
          <p:cNvSpPr>
            <a:spLocks/>
          </p:cNvSpPr>
          <p:nvPr/>
        </p:nvSpPr>
        <p:spPr bwMode="auto">
          <a:xfrm flipH="1" flipV="1">
            <a:off x="5406098" y="5297528"/>
            <a:ext cx="76208" cy="762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3" name="Arc 236"/>
          <p:cNvSpPr>
            <a:spLocks/>
          </p:cNvSpPr>
          <p:nvPr/>
        </p:nvSpPr>
        <p:spPr bwMode="auto">
          <a:xfrm flipH="1" flipV="1">
            <a:off x="4758115" y="5355883"/>
            <a:ext cx="76208" cy="762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4" name="Line 115"/>
          <p:cNvSpPr>
            <a:spLocks noChangeShapeType="1"/>
          </p:cNvSpPr>
          <p:nvPr/>
        </p:nvSpPr>
        <p:spPr bwMode="auto">
          <a:xfrm>
            <a:off x="6157267" y="5319778"/>
            <a:ext cx="499612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5" name="Line 237"/>
          <p:cNvSpPr>
            <a:spLocks noChangeShapeType="1"/>
          </p:cNvSpPr>
          <p:nvPr/>
        </p:nvSpPr>
        <p:spPr bwMode="auto">
          <a:xfrm>
            <a:off x="4151577" y="5496563"/>
            <a:ext cx="2505302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6" name="Line 238"/>
          <p:cNvSpPr>
            <a:spLocks noChangeShapeType="1"/>
          </p:cNvSpPr>
          <p:nvPr/>
        </p:nvSpPr>
        <p:spPr bwMode="auto">
          <a:xfrm>
            <a:off x="4829966" y="5435298"/>
            <a:ext cx="1826913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7" name="Line 239"/>
          <p:cNvSpPr>
            <a:spLocks noChangeShapeType="1"/>
          </p:cNvSpPr>
          <p:nvPr/>
        </p:nvSpPr>
        <p:spPr bwMode="auto">
          <a:xfrm>
            <a:off x="5481752" y="5373728"/>
            <a:ext cx="1175127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" name="Arc 234"/>
          <p:cNvSpPr>
            <a:spLocks/>
          </p:cNvSpPr>
          <p:nvPr/>
        </p:nvSpPr>
        <p:spPr bwMode="auto">
          <a:xfrm flipH="1" flipV="1">
            <a:off x="3407669" y="5479578"/>
            <a:ext cx="76208" cy="762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9" name="Arc 234"/>
          <p:cNvSpPr>
            <a:spLocks/>
          </p:cNvSpPr>
          <p:nvPr/>
        </p:nvSpPr>
        <p:spPr bwMode="auto">
          <a:xfrm flipH="1" flipV="1">
            <a:off x="2726282" y="5537933"/>
            <a:ext cx="76208" cy="762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0" name="Line 237"/>
          <p:cNvSpPr>
            <a:spLocks noChangeShapeType="1"/>
          </p:cNvSpPr>
          <p:nvPr/>
        </p:nvSpPr>
        <p:spPr bwMode="auto">
          <a:xfrm>
            <a:off x="3479837" y="5558133"/>
            <a:ext cx="3177357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1" name="Line 237"/>
          <p:cNvSpPr>
            <a:spLocks noChangeShapeType="1"/>
          </p:cNvSpPr>
          <p:nvPr/>
        </p:nvSpPr>
        <p:spPr bwMode="auto">
          <a:xfrm>
            <a:off x="2794797" y="5619398"/>
            <a:ext cx="3859941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2" name="Line 226"/>
          <p:cNvSpPr>
            <a:spLocks noChangeShapeType="1"/>
          </p:cNvSpPr>
          <p:nvPr/>
        </p:nvSpPr>
        <p:spPr bwMode="auto">
          <a:xfrm>
            <a:off x="4080661" y="4523724"/>
            <a:ext cx="0" cy="89805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3" name="Line 227"/>
          <p:cNvSpPr>
            <a:spLocks noChangeShapeType="1"/>
          </p:cNvSpPr>
          <p:nvPr/>
        </p:nvSpPr>
        <p:spPr bwMode="auto">
          <a:xfrm>
            <a:off x="4760698" y="4516932"/>
            <a:ext cx="0" cy="851641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4" name="Line 228"/>
          <p:cNvSpPr>
            <a:spLocks noChangeShapeType="1"/>
          </p:cNvSpPr>
          <p:nvPr/>
        </p:nvSpPr>
        <p:spPr bwMode="auto">
          <a:xfrm>
            <a:off x="5404818" y="4524655"/>
            <a:ext cx="0" cy="777416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5" name="Line 229"/>
          <p:cNvSpPr>
            <a:spLocks noChangeShapeType="1"/>
          </p:cNvSpPr>
          <p:nvPr/>
        </p:nvSpPr>
        <p:spPr bwMode="auto">
          <a:xfrm>
            <a:off x="6081164" y="4518286"/>
            <a:ext cx="0" cy="731553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6" name="Line 226"/>
          <p:cNvSpPr>
            <a:spLocks noChangeShapeType="1"/>
          </p:cNvSpPr>
          <p:nvPr/>
        </p:nvSpPr>
        <p:spPr bwMode="auto">
          <a:xfrm>
            <a:off x="3407669" y="4527326"/>
            <a:ext cx="0" cy="970926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7" name="Line 226"/>
          <p:cNvSpPr>
            <a:spLocks noChangeShapeType="1"/>
          </p:cNvSpPr>
          <p:nvPr/>
        </p:nvSpPr>
        <p:spPr bwMode="auto">
          <a:xfrm>
            <a:off x="2723927" y="4536742"/>
            <a:ext cx="0" cy="1004736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8" name="Text Box 267"/>
          <p:cNvSpPr txBox="1">
            <a:spLocks noChangeArrowheads="1"/>
          </p:cNvSpPr>
          <p:nvPr/>
        </p:nvSpPr>
        <p:spPr bwMode="auto">
          <a:xfrm>
            <a:off x="2557662" y="4946203"/>
            <a:ext cx="359921" cy="160044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0" tIns="18288" rIns="0" bIns="18288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/>
              </a:rPr>
              <a:t>Max</a:t>
            </a:r>
          </a:p>
        </p:txBody>
      </p:sp>
      <p:sp>
        <p:nvSpPr>
          <p:cNvPr id="389" name="Text Box 268"/>
          <p:cNvSpPr txBox="1">
            <a:spLocks noChangeArrowheads="1"/>
          </p:cNvSpPr>
          <p:nvPr/>
        </p:nvSpPr>
        <p:spPr bwMode="auto">
          <a:xfrm>
            <a:off x="3231170" y="4946203"/>
            <a:ext cx="359921" cy="160044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0" tIns="18288" rIns="0" bIns="18288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/>
              </a:rPr>
              <a:t>Max</a:t>
            </a:r>
          </a:p>
        </p:txBody>
      </p:sp>
      <p:sp>
        <p:nvSpPr>
          <p:cNvPr id="390" name="Text Box 269"/>
          <p:cNvSpPr txBox="1">
            <a:spLocks noChangeArrowheads="1"/>
          </p:cNvSpPr>
          <p:nvPr/>
        </p:nvSpPr>
        <p:spPr bwMode="auto">
          <a:xfrm>
            <a:off x="3914607" y="4946203"/>
            <a:ext cx="359921" cy="160044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0" tIns="18288" rIns="0" bIns="18288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/>
              </a:rPr>
              <a:t>Max</a:t>
            </a:r>
          </a:p>
        </p:txBody>
      </p:sp>
      <p:sp>
        <p:nvSpPr>
          <p:cNvPr id="391" name="Text Box 270"/>
          <p:cNvSpPr txBox="1">
            <a:spLocks noChangeArrowheads="1"/>
          </p:cNvSpPr>
          <p:nvPr/>
        </p:nvSpPr>
        <p:spPr bwMode="auto">
          <a:xfrm>
            <a:off x="5228439" y="4946203"/>
            <a:ext cx="359921" cy="160044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0" tIns="18288" rIns="0" bIns="18288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Max</a:t>
            </a:r>
          </a:p>
        </p:txBody>
      </p:sp>
      <p:sp>
        <p:nvSpPr>
          <p:cNvPr id="392" name="Text Box 269"/>
          <p:cNvSpPr txBox="1">
            <a:spLocks noChangeArrowheads="1"/>
          </p:cNvSpPr>
          <p:nvPr/>
        </p:nvSpPr>
        <p:spPr bwMode="auto">
          <a:xfrm>
            <a:off x="4576488" y="4951273"/>
            <a:ext cx="359921" cy="160044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0" tIns="18288" rIns="0" bIns="18288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/>
              </a:rPr>
              <a:t>Max</a:t>
            </a:r>
          </a:p>
        </p:txBody>
      </p:sp>
      <p:sp>
        <p:nvSpPr>
          <p:cNvPr id="393" name="Text Box 269"/>
          <p:cNvSpPr txBox="1">
            <a:spLocks noChangeArrowheads="1"/>
          </p:cNvSpPr>
          <p:nvPr/>
        </p:nvSpPr>
        <p:spPr bwMode="auto">
          <a:xfrm>
            <a:off x="5897637" y="4951273"/>
            <a:ext cx="359921" cy="160044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0" tIns="18288" rIns="0" bIns="18288" anchor="ctr" anchorCtr="1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/>
              </a:rPr>
              <a:t>Max</a:t>
            </a:r>
          </a:p>
        </p:txBody>
      </p:sp>
      <p:sp>
        <p:nvSpPr>
          <p:cNvPr id="436" name="Rectangle 1034"/>
          <p:cNvSpPr>
            <a:spLocks noChangeArrowheads="1"/>
          </p:cNvSpPr>
          <p:nvPr/>
        </p:nvSpPr>
        <p:spPr bwMode="auto">
          <a:xfrm>
            <a:off x="1189516" y="914400"/>
            <a:ext cx="7040084" cy="23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Neuron with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each minc wins (</a:t>
            </a:r>
            <a:r>
              <a: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round of competition, hard max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Compute the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average,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of the max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’s over all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mincs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mac.</a:t>
            </a:r>
          </a:p>
          <a:p>
            <a:pPr marL="628650" lvl="1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 measure of the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familiarity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total input to the mac.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Modulate the units’ I/O functions so that: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goes to 1, the I/O function becomes an increasingly expansive nonlinearity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goes to 0, it becomes maximally compressive, i.e. the constant function.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Push the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‘s through modulated I/O function, yielding a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relative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prob. Vector (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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 each cluster.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Normalize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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to a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probability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measure,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 winner in each minc chosen </a:t>
            </a:r>
            <a:r>
              <a:rPr lang="en-US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draw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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distribution (</a:t>
            </a:r>
            <a:r>
              <a: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round, soft max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Oval 160"/>
          <p:cNvSpPr>
            <a:spLocks noChangeArrowheads="1"/>
          </p:cNvSpPr>
          <p:nvPr/>
        </p:nvSpPr>
        <p:spPr bwMode="auto">
          <a:xfrm>
            <a:off x="2179062" y="4942752"/>
            <a:ext cx="146050" cy="147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439" name="Oval 161"/>
          <p:cNvSpPr>
            <a:spLocks noChangeArrowheads="1"/>
          </p:cNvSpPr>
          <p:nvPr/>
        </p:nvSpPr>
        <p:spPr bwMode="auto">
          <a:xfrm>
            <a:off x="1835968" y="3587977"/>
            <a:ext cx="138112" cy="153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8</a:t>
            </a:r>
          </a:p>
        </p:txBody>
      </p:sp>
      <p:sp>
        <p:nvSpPr>
          <p:cNvPr id="440" name="Oval 162"/>
          <p:cNvSpPr>
            <a:spLocks noChangeArrowheads="1"/>
          </p:cNvSpPr>
          <p:nvPr/>
        </p:nvSpPr>
        <p:spPr bwMode="auto">
          <a:xfrm>
            <a:off x="7620000" y="5398615"/>
            <a:ext cx="146050" cy="161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441" name="Oval 166"/>
          <p:cNvSpPr>
            <a:spLocks noChangeArrowheads="1"/>
          </p:cNvSpPr>
          <p:nvPr/>
        </p:nvSpPr>
        <p:spPr bwMode="auto">
          <a:xfrm>
            <a:off x="7220086" y="3726491"/>
            <a:ext cx="146050" cy="147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113" name="Title 112"/>
          <p:cNvSpPr>
            <a:spLocks noGrp="1"/>
          </p:cNvSpPr>
          <p:nvPr>
            <p:ph type="title"/>
          </p:nvPr>
        </p:nvSpPr>
        <p:spPr>
          <a:xfrm>
            <a:off x="1447800" y="195262"/>
            <a:ext cx="5943600" cy="414338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TEMECOR Algorithm – Steps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3-8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2/24/2013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Neurithmic Systems 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9053D-9899-4A86-B4A4-CCF6991CC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07" y="195262"/>
            <a:ext cx="26769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/>
      <p:bldP spid="439" grpId="0" animBg="1"/>
      <p:bldP spid="440" grpId="0" animBg="1"/>
      <p:bldP spid="441" grpId="0" animBg="1"/>
    </p:bldLst>
  </p:timing>
</p:sld>
</file>

<file path=ppt/theme/theme1.xml><?xml version="1.0" encoding="utf-8"?>
<a:theme xmlns:a="http://schemas.openxmlformats.org/drawingml/2006/main" name="Basic Neurithmic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14730</TotalTime>
  <Words>1755</Words>
  <Application>Microsoft Office PowerPoint</Application>
  <PresentationFormat>On-screen Show (4:3)</PresentationFormat>
  <Paragraphs>590</Paragraphs>
  <Slides>16</Slides>
  <Notes>3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Basic Neurithmic PPT</vt:lpstr>
      <vt:lpstr>Equation</vt:lpstr>
      <vt:lpstr>Constant-Time Probabilistic Learning &amp; Inference in Hierarchical Sparse Distributed Representations</vt:lpstr>
      <vt:lpstr>Massive Increase in Computational Power is Needed</vt:lpstr>
      <vt:lpstr>Massive Computing Power Increase via Software</vt:lpstr>
      <vt:lpstr>Crucial Advantages of SDR over Localism</vt:lpstr>
      <vt:lpstr>Terminology Clarification: Two senses of “Sparse Representation” in Literature</vt:lpstr>
      <vt:lpstr>Localist vs. SDR-based Hierarchical Representations </vt:lpstr>
      <vt:lpstr>Application: Understanding Video</vt:lpstr>
      <vt:lpstr>TEMECOR Algorithm: Constant Time Probabilistic Inference</vt:lpstr>
      <vt:lpstr>TEMECOR Algorithm – Steps 3-8</vt:lpstr>
      <vt:lpstr>Algorithm Example: Storing First Spatial Input</vt:lpstr>
      <vt:lpstr>Algorithm Example: Presenting Training Input Exactly</vt:lpstr>
      <vt:lpstr>PowerPoint Presentation</vt:lpstr>
      <vt:lpstr>Simulation Results: Learning and Recognizing a 40-frame Sequence</vt:lpstr>
      <vt:lpstr>Simulation Results: Learning and Recognizing a 40-frame Sequence</vt:lpstr>
      <vt:lpstr>Formation of a Hierarchical Spatiotemporal SDR Memory Trace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Unitary Updates of Probability Distributions</dc:title>
  <dc:creator>Rod Rinkus</dc:creator>
  <cp:lastModifiedBy>Rod Rinkus</cp:lastModifiedBy>
  <cp:revision>466</cp:revision>
  <dcterms:created xsi:type="dcterms:W3CDTF">2013-01-07T16:19:04Z</dcterms:created>
  <dcterms:modified xsi:type="dcterms:W3CDTF">2013-06-06T13:06:49Z</dcterms:modified>
</cp:coreProperties>
</file>